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34"/>
  </p:notesMasterIdLst>
  <p:sldIdLst>
    <p:sldId id="303" r:id="rId3"/>
    <p:sldId id="323" r:id="rId4"/>
    <p:sldId id="339" r:id="rId5"/>
    <p:sldId id="340" r:id="rId6"/>
    <p:sldId id="352" r:id="rId7"/>
    <p:sldId id="355" r:id="rId8"/>
    <p:sldId id="372" r:id="rId9"/>
    <p:sldId id="374" r:id="rId10"/>
    <p:sldId id="373" r:id="rId11"/>
    <p:sldId id="342" r:id="rId12"/>
    <p:sldId id="364" r:id="rId13"/>
    <p:sldId id="353" r:id="rId14"/>
    <p:sldId id="379" r:id="rId15"/>
    <p:sldId id="380" r:id="rId16"/>
    <p:sldId id="382" r:id="rId17"/>
    <p:sldId id="381" r:id="rId18"/>
    <p:sldId id="356" r:id="rId19"/>
    <p:sldId id="344" r:id="rId20"/>
    <p:sldId id="357" r:id="rId21"/>
    <p:sldId id="375" r:id="rId22"/>
    <p:sldId id="376" r:id="rId23"/>
    <p:sldId id="383" r:id="rId24"/>
    <p:sldId id="319" r:id="rId25"/>
    <p:sldId id="345" r:id="rId26"/>
    <p:sldId id="378" r:id="rId27"/>
    <p:sldId id="377" r:id="rId28"/>
    <p:sldId id="367" r:id="rId29"/>
    <p:sldId id="384" r:id="rId30"/>
    <p:sldId id="332" r:id="rId31"/>
    <p:sldId id="371" r:id="rId32"/>
    <p:sldId id="3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EA0F52-27AA-CF36-F32D-535524F32691}" v="59" dt="2024-04-08T21:48:40.598"/>
    <p1510:client id="{5825CB2C-ACBA-425B-B43F-FBC4D925B3BB}" v="444" dt="2024-04-09T16:03:11.506"/>
    <p1510:client id="{DAA77634-0EAF-3B7E-D534-AAC699BEAFA7}" v="54" dt="2024-04-09T15:32:20.889"/>
    <p1510:client id="{F68DD95C-7AB1-4B53-B554-D25C43198C9B}" v="90" dt="2024-04-09T16:16:48.830"/>
    <p1510:client id="{F6F402ED-1BBF-4186-439C-C69681560127}" v="1615" dt="2024-04-09T15:55:42.251"/>
    <p1510:client id="{FD763CC7-BB53-107E-FB02-A95EC202C96B}" v="21" dt="2024-04-09T15:53:15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6/11/relationships/changesInfo" Target="changesInfos/changesInfo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uder,Joy" userId="S::jbaud@colostate.edu::048b085e-6709-4ca1-974f-e71a0e498d72" providerId="AD" clId="Web-{20EA0F52-27AA-CF36-F32D-535524F32691}"/>
    <pc:docChg chg="addSld delSld modSld">
      <pc:chgData name="Bauder,Joy" userId="S::jbaud@colostate.edu::048b085e-6709-4ca1-974f-e71a0e498d72" providerId="AD" clId="Web-{20EA0F52-27AA-CF36-F32D-535524F32691}" dt="2024-04-08T21:48:40.598" v="34" actId="1076"/>
      <pc:docMkLst>
        <pc:docMk/>
      </pc:docMkLst>
      <pc:sldChg chg="modSp">
        <pc:chgData name="Bauder,Joy" userId="S::jbaud@colostate.edu::048b085e-6709-4ca1-974f-e71a0e498d72" providerId="AD" clId="Web-{20EA0F52-27AA-CF36-F32D-535524F32691}" dt="2024-04-08T21:48:40.598" v="34" actId="1076"/>
        <pc:sldMkLst>
          <pc:docMk/>
          <pc:sldMk cId="2716256398" sldId="339"/>
        </pc:sldMkLst>
        <pc:spChg chg="mod">
          <ac:chgData name="Bauder,Joy" userId="S::jbaud@colostate.edu::048b085e-6709-4ca1-974f-e71a0e498d72" providerId="AD" clId="Web-{20EA0F52-27AA-CF36-F32D-535524F32691}" dt="2024-04-08T21:48:40.598" v="34" actId="1076"/>
          <ac:spMkLst>
            <pc:docMk/>
            <pc:sldMk cId="2716256398" sldId="339"/>
            <ac:spMk id="3" creationId="{4541C113-6942-709A-6F2F-263D7145FAA9}"/>
          </ac:spMkLst>
        </pc:spChg>
      </pc:sldChg>
      <pc:sldChg chg="new del">
        <pc:chgData name="Bauder,Joy" userId="S::jbaud@colostate.edu::048b085e-6709-4ca1-974f-e71a0e498d72" providerId="AD" clId="Web-{20EA0F52-27AA-CF36-F32D-535524F32691}" dt="2024-04-08T21:47:56.816" v="1"/>
        <pc:sldMkLst>
          <pc:docMk/>
          <pc:sldMk cId="290443115" sldId="364"/>
        </pc:sldMkLst>
      </pc:sldChg>
    </pc:docChg>
  </pc:docChgLst>
  <pc:docChgLst>
    <pc:chgData name="Compton,Michael" userId="S::c837181031@colostate.edu::ac22bc0e-a11e-4268-b7c7-85ba0ae46570" providerId="AD" clId="Web-{F6F402ED-1BBF-4186-439C-C69681560127}"/>
    <pc:docChg chg="addSld delSld modSld sldOrd addMainMaster modMainMaster">
      <pc:chgData name="Compton,Michael" userId="S::c837181031@colostate.edu::ac22bc0e-a11e-4268-b7c7-85ba0ae46570" providerId="AD" clId="Web-{F6F402ED-1BBF-4186-439C-C69681560127}" dt="2024-04-09T15:55:41.469" v="1057" actId="20577"/>
      <pc:docMkLst>
        <pc:docMk/>
      </pc:docMkLst>
      <pc:sldChg chg="del">
        <pc:chgData name="Compton,Michael" userId="S::c837181031@colostate.edu::ac22bc0e-a11e-4268-b7c7-85ba0ae46570" providerId="AD" clId="Web-{F6F402ED-1BBF-4186-439C-C69681560127}" dt="2024-04-08T15:47:47.789" v="3"/>
        <pc:sldMkLst>
          <pc:docMk/>
          <pc:sldMk cId="109857222" sldId="256"/>
        </pc:sldMkLst>
      </pc:sldChg>
      <pc:sldChg chg="add del">
        <pc:chgData name="Compton,Michael" userId="S::c837181031@colostate.edu::ac22bc0e-a11e-4268-b7c7-85ba0ae46570" providerId="AD" clId="Web-{F6F402ED-1BBF-4186-439C-C69681560127}" dt="2024-04-08T15:47:39.024" v="2"/>
        <pc:sldMkLst>
          <pc:docMk/>
          <pc:sldMk cId="1458084274" sldId="303"/>
        </pc:sldMkLst>
      </pc:sldChg>
      <pc:sldChg chg="addSp delSp modSp add">
        <pc:chgData name="Compton,Michael" userId="S::c837181031@colostate.edu::ac22bc0e-a11e-4268-b7c7-85ba0ae46570" providerId="AD" clId="Web-{F6F402ED-1BBF-4186-439C-C69681560127}" dt="2024-04-08T23:41:44.446" v="526" actId="1076"/>
        <pc:sldMkLst>
          <pc:docMk/>
          <pc:sldMk cId="2254789523" sldId="319"/>
        </pc:sldMkLst>
        <pc:picChg chg="del">
          <ac:chgData name="Compton,Michael" userId="S::c837181031@colostate.edu::ac22bc0e-a11e-4268-b7c7-85ba0ae46570" providerId="AD" clId="Web-{F6F402ED-1BBF-4186-439C-C69681560127}" dt="2024-04-08T23:40:47.803" v="523"/>
          <ac:picMkLst>
            <pc:docMk/>
            <pc:sldMk cId="2254789523" sldId="319"/>
            <ac:picMk id="2" creationId="{78030E8B-D7FA-67E7-8A0A-15550669C656}"/>
          </ac:picMkLst>
        </pc:picChg>
        <pc:picChg chg="add mod">
          <ac:chgData name="Compton,Michael" userId="S::c837181031@colostate.edu::ac22bc0e-a11e-4268-b7c7-85ba0ae46570" providerId="AD" clId="Web-{F6F402ED-1BBF-4186-439C-C69681560127}" dt="2024-04-08T23:41:44.446" v="526" actId="1076"/>
          <ac:picMkLst>
            <pc:docMk/>
            <pc:sldMk cId="2254789523" sldId="319"/>
            <ac:picMk id="4" creationId="{E3C4A2F5-436A-16A8-937E-644F5264B45F}"/>
          </ac:picMkLst>
        </pc:picChg>
      </pc:sldChg>
      <pc:sldChg chg="modSp add ord">
        <pc:chgData name="Compton,Michael" userId="S::c837181031@colostate.edu::ac22bc0e-a11e-4268-b7c7-85ba0ae46570" providerId="AD" clId="Web-{F6F402ED-1BBF-4186-439C-C69681560127}" dt="2024-04-08T15:50:15.152" v="7" actId="20577"/>
        <pc:sldMkLst>
          <pc:docMk/>
          <pc:sldMk cId="1297908285" sldId="323"/>
        </pc:sldMkLst>
        <pc:spChg chg="mod">
          <ac:chgData name="Compton,Michael" userId="S::c837181031@colostate.edu::ac22bc0e-a11e-4268-b7c7-85ba0ae46570" providerId="AD" clId="Web-{F6F402ED-1BBF-4186-439C-C69681560127}" dt="2024-04-08T15:50:15.152" v="7" actId="20577"/>
          <ac:spMkLst>
            <pc:docMk/>
            <pc:sldMk cId="1297908285" sldId="323"/>
            <ac:spMk id="6" creationId="{E317CFC3-A2D2-41D4-67DF-6E0469B4D806}"/>
          </ac:spMkLst>
        </pc:spChg>
      </pc:sldChg>
      <pc:sldChg chg="addSp delSp modSp add">
        <pc:chgData name="Compton,Michael" userId="S::c837181031@colostate.edu::ac22bc0e-a11e-4268-b7c7-85ba0ae46570" providerId="AD" clId="Web-{F6F402ED-1BBF-4186-439C-C69681560127}" dt="2024-04-09T00:19:43.926" v="1034"/>
        <pc:sldMkLst>
          <pc:docMk/>
          <pc:sldMk cId="3804399510" sldId="332"/>
        </pc:sldMkLst>
        <pc:spChg chg="add mod">
          <ac:chgData name="Compton,Michael" userId="S::c837181031@colostate.edu::ac22bc0e-a11e-4268-b7c7-85ba0ae46570" providerId="AD" clId="Web-{F6F402ED-1BBF-4186-439C-C69681560127}" dt="2024-04-09T00:18:35.829" v="1017" actId="14100"/>
          <ac:spMkLst>
            <pc:docMk/>
            <pc:sldMk cId="3804399510" sldId="332"/>
            <ac:spMk id="3" creationId="{862F259B-C5A5-8340-1320-183D848CEB52}"/>
          </ac:spMkLst>
        </pc:spChg>
        <pc:spChg chg="mod">
          <ac:chgData name="Compton,Michael" userId="S::c837181031@colostate.edu::ac22bc0e-a11e-4268-b7c7-85ba0ae46570" providerId="AD" clId="Web-{F6F402ED-1BBF-4186-439C-C69681560127}" dt="2024-04-09T00:19:22.159" v="1029" actId="1076"/>
          <ac:spMkLst>
            <pc:docMk/>
            <pc:sldMk cId="3804399510" sldId="332"/>
            <ac:spMk id="6" creationId="{5DF95609-296A-04AB-99E2-815A2D6E3F42}"/>
          </ac:spMkLst>
        </pc:spChg>
        <pc:picChg chg="add mod">
          <ac:chgData name="Compton,Michael" userId="S::c837181031@colostate.edu::ac22bc0e-a11e-4268-b7c7-85ba0ae46570" providerId="AD" clId="Web-{F6F402ED-1BBF-4186-439C-C69681560127}" dt="2024-04-09T00:19:29.441" v="1032" actId="1076"/>
          <ac:picMkLst>
            <pc:docMk/>
            <pc:sldMk cId="3804399510" sldId="332"/>
            <ac:picMk id="2" creationId="{2076E653-0852-BFA9-A007-D2BE0C3561FA}"/>
          </ac:picMkLst>
        </pc:picChg>
        <pc:picChg chg="del mod">
          <ac:chgData name="Compton,Michael" userId="S::c837181031@colostate.edu::ac22bc0e-a11e-4268-b7c7-85ba0ae46570" providerId="AD" clId="Web-{F6F402ED-1BBF-4186-439C-C69681560127}" dt="2024-04-09T00:19:43.926" v="1034"/>
          <ac:picMkLst>
            <pc:docMk/>
            <pc:sldMk cId="3804399510" sldId="332"/>
            <ac:picMk id="5" creationId="{CC0ACBD5-88A4-7009-6C10-553D9174A702}"/>
          </ac:picMkLst>
        </pc:picChg>
        <pc:picChg chg="del">
          <ac:chgData name="Compton,Michael" userId="S::c837181031@colostate.edu::ac22bc0e-a11e-4268-b7c7-85ba0ae46570" providerId="AD" clId="Web-{F6F402ED-1BBF-4186-439C-C69681560127}" dt="2024-04-09T00:01:54.306" v="719"/>
          <ac:picMkLst>
            <pc:docMk/>
            <pc:sldMk cId="3804399510" sldId="332"/>
            <ac:picMk id="8" creationId="{9F8CBCCB-0002-AF45-ADB2-5317109B9C8F}"/>
          </ac:picMkLst>
        </pc:picChg>
        <pc:picChg chg="del mod">
          <ac:chgData name="Compton,Michael" userId="S::c837181031@colostate.edu::ac22bc0e-a11e-4268-b7c7-85ba0ae46570" providerId="AD" clId="Web-{F6F402ED-1BBF-4186-439C-C69681560127}" dt="2024-04-09T00:11:59.251" v="865"/>
          <ac:picMkLst>
            <pc:docMk/>
            <pc:sldMk cId="3804399510" sldId="332"/>
            <ac:picMk id="9" creationId="{88D9EBFE-7109-5C3E-CC3A-388275E834F0}"/>
          </ac:picMkLst>
        </pc:picChg>
        <pc:picChg chg="del mod">
          <ac:chgData name="Compton,Michael" userId="S::c837181031@colostate.edu::ac22bc0e-a11e-4268-b7c7-85ba0ae46570" providerId="AD" clId="Web-{F6F402ED-1BBF-4186-439C-C69681560127}" dt="2024-04-09T00:07:04.802" v="761"/>
          <ac:picMkLst>
            <pc:docMk/>
            <pc:sldMk cId="3804399510" sldId="332"/>
            <ac:picMk id="11" creationId="{D33EEF49-277C-6D7A-C54E-F933A6679821}"/>
          </ac:picMkLst>
        </pc:picChg>
        <pc:picChg chg="del mod">
          <ac:chgData name="Compton,Michael" userId="S::c837181031@colostate.edu::ac22bc0e-a11e-4268-b7c7-85ba0ae46570" providerId="AD" clId="Web-{F6F402ED-1BBF-4186-439C-C69681560127}" dt="2024-04-09T00:10:58.593" v="830"/>
          <ac:picMkLst>
            <pc:docMk/>
            <pc:sldMk cId="3804399510" sldId="332"/>
            <ac:picMk id="1026" creationId="{7E368FBA-254B-6BAF-748F-65835BBF7A69}"/>
          </ac:picMkLst>
        </pc:picChg>
      </pc:sldChg>
      <pc:sldChg chg="addSp delSp modSp add">
        <pc:chgData name="Compton,Michael" userId="S::c837181031@colostate.edu::ac22bc0e-a11e-4268-b7c7-85ba0ae46570" providerId="AD" clId="Web-{F6F402ED-1BBF-4186-439C-C69681560127}" dt="2024-04-08T23:17:32.202" v="329" actId="20577"/>
        <pc:sldMkLst>
          <pc:docMk/>
          <pc:sldMk cId="2716256398" sldId="339"/>
        </pc:sldMkLst>
        <pc:spChg chg="mod">
          <ac:chgData name="Compton,Michael" userId="S::c837181031@colostate.edu::ac22bc0e-a11e-4268-b7c7-85ba0ae46570" providerId="AD" clId="Web-{F6F402ED-1BBF-4186-439C-C69681560127}" dt="2024-04-08T23:17:32.202" v="329" actId="20577"/>
          <ac:spMkLst>
            <pc:docMk/>
            <pc:sldMk cId="2716256398" sldId="339"/>
            <ac:spMk id="3" creationId="{4541C113-6942-709A-6F2F-263D7145FAA9}"/>
          </ac:spMkLst>
        </pc:spChg>
        <pc:picChg chg="add del mod">
          <ac:chgData name="Compton,Michael" userId="S::c837181031@colostate.edu::ac22bc0e-a11e-4268-b7c7-85ba0ae46570" providerId="AD" clId="Web-{F6F402ED-1BBF-4186-439C-C69681560127}" dt="2024-04-08T23:11:48.439" v="273"/>
          <ac:picMkLst>
            <pc:docMk/>
            <pc:sldMk cId="2716256398" sldId="339"/>
            <ac:picMk id="2" creationId="{F17FF1F9-C31C-D87F-14CB-57B28B3683FF}"/>
          </ac:picMkLst>
        </pc:picChg>
        <pc:picChg chg="del mod modCrop">
          <ac:chgData name="Compton,Michael" userId="S::c837181031@colostate.edu::ac22bc0e-a11e-4268-b7c7-85ba0ae46570" providerId="AD" clId="Web-{F6F402ED-1BBF-4186-439C-C69681560127}" dt="2024-04-08T23:11:18.781" v="267"/>
          <ac:picMkLst>
            <pc:docMk/>
            <pc:sldMk cId="2716256398" sldId="339"/>
            <ac:picMk id="4" creationId="{4CD83DBB-0A3F-5633-0E57-2B3382117812}"/>
          </ac:picMkLst>
        </pc:picChg>
        <pc:picChg chg="add del mod">
          <ac:chgData name="Compton,Michael" userId="S::c837181031@colostate.edu::ac22bc0e-a11e-4268-b7c7-85ba0ae46570" providerId="AD" clId="Web-{F6F402ED-1BBF-4186-439C-C69681560127}" dt="2024-04-08T23:11:57.798" v="279"/>
          <ac:picMkLst>
            <pc:docMk/>
            <pc:sldMk cId="2716256398" sldId="339"/>
            <ac:picMk id="5" creationId="{703A4F82-92C4-4BF1-9564-5C40D7F78177}"/>
          </ac:picMkLst>
        </pc:picChg>
        <pc:picChg chg="add mod modCrop">
          <ac:chgData name="Compton,Michael" userId="S::c837181031@colostate.edu::ac22bc0e-a11e-4268-b7c7-85ba0ae46570" providerId="AD" clId="Web-{F6F402ED-1BBF-4186-439C-C69681560127}" dt="2024-04-08T23:12:25.315" v="287" actId="1076"/>
          <ac:picMkLst>
            <pc:docMk/>
            <pc:sldMk cId="2716256398" sldId="339"/>
            <ac:picMk id="8" creationId="{554CCCB2-8A45-1452-9D3E-5135C48F1C7F}"/>
          </ac:picMkLst>
        </pc:picChg>
      </pc:sldChg>
      <pc:sldChg chg="addSp delSp modSp add">
        <pc:chgData name="Compton,Michael" userId="S::c837181031@colostate.edu::ac22bc0e-a11e-4268-b7c7-85ba0ae46570" providerId="AD" clId="Web-{F6F402ED-1BBF-4186-439C-C69681560127}" dt="2024-04-08T23:16:02.621" v="309" actId="1076"/>
        <pc:sldMkLst>
          <pc:docMk/>
          <pc:sldMk cId="2625828600" sldId="340"/>
        </pc:sldMkLst>
        <pc:spChg chg="mod">
          <ac:chgData name="Compton,Michael" userId="S::c837181031@colostate.edu::ac22bc0e-a11e-4268-b7c7-85ba0ae46570" providerId="AD" clId="Web-{F6F402ED-1BBF-4186-439C-C69681560127}" dt="2024-04-08T15:51:41.170" v="15" actId="20577"/>
          <ac:spMkLst>
            <pc:docMk/>
            <pc:sldMk cId="2625828600" sldId="340"/>
            <ac:spMk id="8" creationId="{8658B9A2-A0FC-89B1-12CE-87E08B340C8A}"/>
          </ac:spMkLst>
        </pc:spChg>
        <pc:picChg chg="add del mod">
          <ac:chgData name="Compton,Michael" userId="S::c837181031@colostate.edu::ac22bc0e-a11e-4268-b7c7-85ba0ae46570" providerId="AD" clId="Web-{F6F402ED-1BBF-4186-439C-C69681560127}" dt="2024-04-08T23:12:34.159" v="290"/>
          <ac:picMkLst>
            <pc:docMk/>
            <pc:sldMk cId="2625828600" sldId="340"/>
            <ac:picMk id="2" creationId="{4201886F-A1DA-4471-71D3-503DBEE8BEDE}"/>
          </ac:picMkLst>
        </pc:picChg>
        <pc:picChg chg="add del mod">
          <ac:chgData name="Compton,Michael" userId="S::c837181031@colostate.edu::ac22bc0e-a11e-4268-b7c7-85ba0ae46570" providerId="AD" clId="Web-{F6F402ED-1BBF-4186-439C-C69681560127}" dt="2024-04-08T23:14:54.040" v="296"/>
          <ac:picMkLst>
            <pc:docMk/>
            <pc:sldMk cId="2625828600" sldId="340"/>
            <ac:picMk id="3" creationId="{DCC3732D-5716-DD5F-71EB-8F20522A772B}"/>
          </ac:picMkLst>
        </pc:picChg>
        <pc:picChg chg="add mod">
          <ac:chgData name="Compton,Michael" userId="S::c837181031@colostate.edu::ac22bc0e-a11e-4268-b7c7-85ba0ae46570" providerId="AD" clId="Web-{F6F402ED-1BBF-4186-439C-C69681560127}" dt="2024-04-08T23:16:02.621" v="309" actId="1076"/>
          <ac:picMkLst>
            <pc:docMk/>
            <pc:sldMk cId="2625828600" sldId="340"/>
            <ac:picMk id="4" creationId="{D81DD3EE-7BE6-CA04-9F20-2E389D3C9BF8}"/>
          </ac:picMkLst>
        </pc:picChg>
        <pc:picChg chg="del">
          <ac:chgData name="Compton,Michael" userId="S::c837181031@colostate.edu::ac22bc0e-a11e-4268-b7c7-85ba0ae46570" providerId="AD" clId="Web-{F6F402ED-1BBF-4186-439C-C69681560127}" dt="2024-04-08T23:11:21.063" v="268"/>
          <ac:picMkLst>
            <pc:docMk/>
            <pc:sldMk cId="2625828600" sldId="340"/>
            <ac:picMk id="9" creationId="{5C92674D-144E-4A3F-2C66-26A12B04A11B}"/>
          </ac:picMkLst>
        </pc:picChg>
      </pc:sldChg>
      <pc:sldChg chg="modSp add">
        <pc:chgData name="Compton,Michael" userId="S::c837181031@colostate.edu::ac22bc0e-a11e-4268-b7c7-85ba0ae46570" providerId="AD" clId="Web-{F6F402ED-1BBF-4186-439C-C69681560127}" dt="2024-04-08T21:57:04.436" v="145" actId="20577"/>
        <pc:sldMkLst>
          <pc:docMk/>
          <pc:sldMk cId="553745842" sldId="342"/>
        </pc:sldMkLst>
        <pc:spChg chg="mod">
          <ac:chgData name="Compton,Michael" userId="S::c837181031@colostate.edu::ac22bc0e-a11e-4268-b7c7-85ba0ae46570" providerId="AD" clId="Web-{F6F402ED-1BBF-4186-439C-C69681560127}" dt="2024-04-08T21:57:04.436" v="145" actId="20577"/>
          <ac:spMkLst>
            <pc:docMk/>
            <pc:sldMk cId="553745842" sldId="342"/>
            <ac:spMk id="3" creationId="{1EEB3400-B8EB-91B3-A490-E67F9B2CD2CE}"/>
          </ac:spMkLst>
        </pc:spChg>
      </pc:sldChg>
      <pc:sldChg chg="add">
        <pc:chgData name="Compton,Michael" userId="S::c837181031@colostate.edu::ac22bc0e-a11e-4268-b7c7-85ba0ae46570" providerId="AD" clId="Web-{F6F402ED-1BBF-4186-439C-C69681560127}" dt="2024-04-08T22:58:00.983" v="148"/>
        <pc:sldMkLst>
          <pc:docMk/>
          <pc:sldMk cId="3028368082" sldId="344"/>
        </pc:sldMkLst>
      </pc:sldChg>
      <pc:sldChg chg="addSp delSp modSp add del">
        <pc:chgData name="Compton,Michael" userId="S::c837181031@colostate.edu::ac22bc0e-a11e-4268-b7c7-85ba0ae46570" providerId="AD" clId="Web-{F6F402ED-1BBF-4186-439C-C69681560127}" dt="2024-04-08T23:35:30.588" v="484" actId="1076"/>
        <pc:sldMkLst>
          <pc:docMk/>
          <pc:sldMk cId="3158216300" sldId="345"/>
        </pc:sldMkLst>
        <pc:spChg chg="add del mod">
          <ac:chgData name="Compton,Michael" userId="S::c837181031@colostate.edu::ac22bc0e-a11e-4268-b7c7-85ba0ae46570" providerId="AD" clId="Web-{F6F402ED-1BBF-4186-439C-C69681560127}" dt="2024-04-08T23:00:50.694" v="194"/>
          <ac:spMkLst>
            <pc:docMk/>
            <pc:sldMk cId="3158216300" sldId="345"/>
            <ac:spMk id="2" creationId="{766BFED0-CBB8-36F3-3DD8-B3385F4098A7}"/>
          </ac:spMkLst>
        </pc:spChg>
        <pc:spChg chg="add mod">
          <ac:chgData name="Compton,Michael" userId="S::c837181031@colostate.edu::ac22bc0e-a11e-4268-b7c7-85ba0ae46570" providerId="AD" clId="Web-{F6F402ED-1BBF-4186-439C-C69681560127}" dt="2024-04-08T23:35:30.588" v="484" actId="1076"/>
          <ac:spMkLst>
            <pc:docMk/>
            <pc:sldMk cId="3158216300" sldId="345"/>
            <ac:spMk id="3" creationId="{4C38B1AA-EA13-06FA-674C-04A586128B6F}"/>
          </ac:spMkLst>
        </pc:spChg>
        <pc:picChg chg="add mod modCrop">
          <ac:chgData name="Compton,Michael" userId="S::c837181031@colostate.edu::ac22bc0e-a11e-4268-b7c7-85ba0ae46570" providerId="AD" clId="Web-{F6F402ED-1BBF-4186-439C-C69681560127}" dt="2024-04-08T23:35:28.400" v="483" actId="1076"/>
          <ac:picMkLst>
            <pc:docMk/>
            <pc:sldMk cId="3158216300" sldId="345"/>
            <ac:picMk id="4" creationId="{0B1F9D17-FCDA-93A1-F1F2-11B94FECBC0F}"/>
          </ac:picMkLst>
        </pc:picChg>
      </pc:sldChg>
      <pc:sldChg chg="add">
        <pc:chgData name="Compton,Michael" userId="S::c837181031@colostate.edu::ac22bc0e-a11e-4268-b7c7-85ba0ae46570" providerId="AD" clId="Web-{F6F402ED-1BBF-4186-439C-C69681560127}" dt="2024-04-08T15:54:25.424" v="17"/>
        <pc:sldMkLst>
          <pc:docMk/>
          <pc:sldMk cId="3927907959" sldId="352"/>
        </pc:sldMkLst>
      </pc:sldChg>
      <pc:sldChg chg="add">
        <pc:chgData name="Compton,Michael" userId="S::c837181031@colostate.edu::ac22bc0e-a11e-4268-b7c7-85ba0ae46570" providerId="AD" clId="Web-{F6F402ED-1BBF-4186-439C-C69681560127}" dt="2024-04-08T22:57:35.232" v="146"/>
        <pc:sldMkLst>
          <pc:docMk/>
          <pc:sldMk cId="3334865463" sldId="353"/>
        </pc:sldMkLst>
      </pc:sldChg>
      <pc:sldChg chg="addSp delSp modSp add">
        <pc:chgData name="Compton,Michael" userId="S::c837181031@colostate.edu::ac22bc0e-a11e-4268-b7c7-85ba0ae46570" providerId="AD" clId="Web-{F6F402ED-1BBF-4186-439C-C69681560127}" dt="2024-04-08T23:37:17.342" v="493"/>
        <pc:sldMkLst>
          <pc:docMk/>
          <pc:sldMk cId="2181612658" sldId="355"/>
        </pc:sldMkLst>
        <pc:spChg chg="mod">
          <ac:chgData name="Compton,Michael" userId="S::c837181031@colostate.edu::ac22bc0e-a11e-4268-b7c7-85ba0ae46570" providerId="AD" clId="Web-{F6F402ED-1BBF-4186-439C-C69681560127}" dt="2024-04-08T23:27:37.491" v="408"/>
          <ac:spMkLst>
            <pc:docMk/>
            <pc:sldMk cId="2181612658" sldId="355"/>
            <ac:spMk id="3" creationId="{F0CF821E-BDF4-1FAA-69CD-19382A5CBDFE}"/>
          </ac:spMkLst>
        </pc:spChg>
        <pc:picChg chg="del">
          <ac:chgData name="Compton,Michael" userId="S::c837181031@colostate.edu::ac22bc0e-a11e-4268-b7c7-85ba0ae46570" providerId="AD" clId="Web-{F6F402ED-1BBF-4186-439C-C69681560127}" dt="2024-04-08T23:11:26.204" v="269"/>
          <ac:picMkLst>
            <pc:docMk/>
            <pc:sldMk cId="2181612658" sldId="355"/>
            <ac:picMk id="6" creationId="{9F6B3DC4-DA57-3B11-D387-AC4EA5D86F11}"/>
          </ac:picMkLst>
        </pc:picChg>
        <pc:picChg chg="add del mod">
          <ac:chgData name="Compton,Michael" userId="S::c837181031@colostate.edu::ac22bc0e-a11e-4268-b7c7-85ba0ae46570" providerId="AD" clId="Web-{F6F402ED-1BBF-4186-439C-C69681560127}" dt="2024-04-08T23:37:17.342" v="493"/>
          <ac:picMkLst>
            <pc:docMk/>
            <pc:sldMk cId="2181612658" sldId="355"/>
            <ac:picMk id="8" creationId="{70C855CB-FDBB-DCBE-18DA-FD660BDBA9FA}"/>
          </ac:picMkLst>
        </pc:picChg>
        <pc:cxnChg chg="add del mod">
          <ac:chgData name="Compton,Michael" userId="S::c837181031@colostate.edu::ac22bc0e-a11e-4268-b7c7-85ba0ae46570" providerId="AD" clId="Web-{F6F402ED-1BBF-4186-439C-C69681560127}" dt="2024-04-08T23:25:30.440" v="388"/>
          <ac:cxnSpMkLst>
            <pc:docMk/>
            <pc:sldMk cId="2181612658" sldId="355"/>
            <ac:cxnSpMk id="2" creationId="{7F87814A-F4EA-B50E-B8A7-38090104E025}"/>
          </ac:cxnSpMkLst>
        </pc:cxnChg>
        <pc:cxnChg chg="add mod">
          <ac:chgData name="Compton,Michael" userId="S::c837181031@colostate.edu::ac22bc0e-a11e-4268-b7c7-85ba0ae46570" providerId="AD" clId="Web-{F6F402ED-1BBF-4186-439C-C69681560127}" dt="2024-04-08T23:26:01.206" v="393"/>
          <ac:cxnSpMkLst>
            <pc:docMk/>
            <pc:sldMk cId="2181612658" sldId="355"/>
            <ac:cxnSpMk id="4" creationId="{F7B34CD7-C3A4-C9AB-880C-476D8EC8BBCF}"/>
          </ac:cxnSpMkLst>
        </pc:cxnChg>
      </pc:sldChg>
      <pc:sldChg chg="modSp add ord">
        <pc:chgData name="Compton,Michael" userId="S::c837181031@colostate.edu::ac22bc0e-a11e-4268-b7c7-85ba0ae46570" providerId="AD" clId="Web-{F6F402ED-1BBF-4186-439C-C69681560127}" dt="2024-04-08T23:40:35.303" v="522" actId="20577"/>
        <pc:sldMkLst>
          <pc:docMk/>
          <pc:sldMk cId="286155067" sldId="356"/>
        </pc:sldMkLst>
        <pc:spChg chg="mod">
          <ac:chgData name="Compton,Michael" userId="S::c837181031@colostate.edu::ac22bc0e-a11e-4268-b7c7-85ba0ae46570" providerId="AD" clId="Web-{F6F402ED-1BBF-4186-439C-C69681560127}" dt="2024-04-08T23:40:35.303" v="522" actId="20577"/>
          <ac:spMkLst>
            <pc:docMk/>
            <pc:sldMk cId="286155067" sldId="356"/>
            <ac:spMk id="4" creationId="{A69D28C5-376E-1ECF-BCB0-A78A5C1E531D}"/>
          </ac:spMkLst>
        </pc:spChg>
        <pc:picChg chg="mod">
          <ac:chgData name="Compton,Michael" userId="S::c837181031@colostate.edu::ac22bc0e-a11e-4268-b7c7-85ba0ae46570" providerId="AD" clId="Web-{F6F402ED-1BBF-4186-439C-C69681560127}" dt="2024-04-08T23:38:40.642" v="501" actId="1076"/>
          <ac:picMkLst>
            <pc:docMk/>
            <pc:sldMk cId="286155067" sldId="356"/>
            <ac:picMk id="2" creationId="{8AC5697E-86AC-43C5-C3FA-5C90E06E2C26}"/>
          </ac:picMkLst>
        </pc:picChg>
      </pc:sldChg>
      <pc:sldChg chg="add">
        <pc:chgData name="Compton,Michael" userId="S::c837181031@colostate.edu::ac22bc0e-a11e-4268-b7c7-85ba0ae46570" providerId="AD" clId="Web-{F6F402ED-1BBF-4186-439C-C69681560127}" dt="2024-04-08T22:58:15.015" v="149"/>
        <pc:sldMkLst>
          <pc:docMk/>
          <pc:sldMk cId="3977899519" sldId="357"/>
        </pc:sldMkLst>
      </pc:sldChg>
      <pc:sldChg chg="modSp add del">
        <pc:chgData name="Compton,Michael" userId="S::c837181031@colostate.edu::ac22bc0e-a11e-4268-b7c7-85ba0ae46570" providerId="AD" clId="Web-{F6F402ED-1BBF-4186-439C-C69681560127}" dt="2024-04-08T23:17:33.515" v="330"/>
        <pc:sldMkLst>
          <pc:docMk/>
          <pc:sldMk cId="1385946033" sldId="358"/>
        </pc:sldMkLst>
        <pc:spChg chg="mod">
          <ac:chgData name="Compton,Michael" userId="S::c837181031@colostate.edu::ac22bc0e-a11e-4268-b7c7-85ba0ae46570" providerId="AD" clId="Web-{F6F402ED-1BBF-4186-439C-C69681560127}" dt="2024-04-08T22:59:42.643" v="181" actId="20577"/>
          <ac:spMkLst>
            <pc:docMk/>
            <pc:sldMk cId="1385946033" sldId="358"/>
            <ac:spMk id="8" creationId="{580A889C-C63F-C04D-6CFC-BB1D68254DC0}"/>
          </ac:spMkLst>
        </pc:spChg>
      </pc:sldChg>
      <pc:sldChg chg="addSp modSp add del ord">
        <pc:chgData name="Compton,Michael" userId="S::c837181031@colostate.edu::ac22bc0e-a11e-4268-b7c7-85ba0ae46570" providerId="AD" clId="Web-{F6F402ED-1BBF-4186-439C-C69681560127}" dt="2024-04-08T23:00:10.052" v="185"/>
        <pc:sldMkLst>
          <pc:docMk/>
          <pc:sldMk cId="3993367725" sldId="360"/>
        </pc:sldMkLst>
        <pc:spChg chg="add mod">
          <ac:chgData name="Compton,Michael" userId="S::c837181031@colostate.edu::ac22bc0e-a11e-4268-b7c7-85ba0ae46570" providerId="AD" clId="Web-{F6F402ED-1BBF-4186-439C-C69681560127}" dt="2024-04-08T15:54:49.972" v="24" actId="1076"/>
          <ac:spMkLst>
            <pc:docMk/>
            <pc:sldMk cId="3993367725" sldId="360"/>
            <ac:spMk id="2" creationId="{D5FD6BA4-AD7B-6FA8-CD07-2BF56F1AF6A2}"/>
          </ac:spMkLst>
        </pc:spChg>
      </pc:sldChg>
      <pc:sldChg chg="add del replId">
        <pc:chgData name="Compton,Michael" userId="S::c837181031@colostate.edu::ac22bc0e-a11e-4268-b7c7-85ba0ae46570" providerId="AD" clId="Web-{F6F402ED-1BBF-4186-439C-C69681560127}" dt="2024-04-08T23:00:07.786" v="184"/>
        <pc:sldMkLst>
          <pc:docMk/>
          <pc:sldMk cId="1659125659" sldId="361"/>
        </pc:sldMkLst>
      </pc:sldChg>
      <pc:sldChg chg="add del replId">
        <pc:chgData name="Compton,Michael" userId="S::c837181031@colostate.edu::ac22bc0e-a11e-4268-b7c7-85ba0ae46570" providerId="AD" clId="Web-{F6F402ED-1BBF-4186-439C-C69681560127}" dt="2024-04-08T22:59:59.739" v="182"/>
        <pc:sldMkLst>
          <pc:docMk/>
          <pc:sldMk cId="364076008" sldId="362"/>
        </pc:sldMkLst>
      </pc:sldChg>
      <pc:sldChg chg="add del replId">
        <pc:chgData name="Compton,Michael" userId="S::c837181031@colostate.edu::ac22bc0e-a11e-4268-b7c7-85ba0ae46570" providerId="AD" clId="Web-{F6F402ED-1BBF-4186-439C-C69681560127}" dt="2024-04-08T23:00:04.974" v="183"/>
        <pc:sldMkLst>
          <pc:docMk/>
          <pc:sldMk cId="3950067262" sldId="363"/>
        </pc:sldMkLst>
      </pc:sldChg>
      <pc:sldChg chg="addSp delSp modSp add replId">
        <pc:chgData name="Compton,Michael" userId="S::c837181031@colostate.edu::ac22bc0e-a11e-4268-b7c7-85ba0ae46570" providerId="AD" clId="Web-{F6F402ED-1BBF-4186-439C-C69681560127}" dt="2024-04-09T15:55:41.469" v="1057" actId="20577"/>
        <pc:sldMkLst>
          <pc:docMk/>
          <pc:sldMk cId="1941151637" sldId="364"/>
        </pc:sldMkLst>
        <pc:spChg chg="mod">
          <ac:chgData name="Compton,Michael" userId="S::c837181031@colostate.edu::ac22bc0e-a11e-4268-b7c7-85ba0ae46570" providerId="AD" clId="Web-{F6F402ED-1BBF-4186-439C-C69681560127}" dt="2024-04-09T15:55:41.469" v="1057" actId="20577"/>
          <ac:spMkLst>
            <pc:docMk/>
            <pc:sldMk cId="1941151637" sldId="364"/>
            <ac:spMk id="3" creationId="{1EEB3400-B8EB-91B3-A490-E67F9B2CD2CE}"/>
          </ac:spMkLst>
        </pc:spChg>
        <pc:spChg chg="mod">
          <ac:chgData name="Compton,Michael" userId="S::c837181031@colostate.edu::ac22bc0e-a11e-4268-b7c7-85ba0ae46570" providerId="AD" clId="Web-{F6F402ED-1BBF-4186-439C-C69681560127}" dt="2024-04-08T21:56:17.185" v="124" actId="20577"/>
          <ac:spMkLst>
            <pc:docMk/>
            <pc:sldMk cId="1941151637" sldId="364"/>
            <ac:spMk id="6" creationId="{B1FF6DA2-CED5-F291-6515-DE1BAD185DD4}"/>
          </ac:spMkLst>
        </pc:spChg>
        <pc:spChg chg="add mod ord">
          <ac:chgData name="Compton,Michael" userId="S::c837181031@colostate.edu::ac22bc0e-a11e-4268-b7c7-85ba0ae46570" providerId="AD" clId="Web-{F6F402ED-1BBF-4186-439C-C69681560127}" dt="2024-04-08T21:56:07.091" v="123"/>
          <ac:spMkLst>
            <pc:docMk/>
            <pc:sldMk cId="1941151637" sldId="364"/>
            <ac:spMk id="9" creationId="{80EF593F-A1D6-6E95-08C2-997FEA778FA9}"/>
          </ac:spMkLst>
        </pc:spChg>
        <pc:picChg chg="add del mod modCrop">
          <ac:chgData name="Compton,Michael" userId="S::c837181031@colostate.edu::ac22bc0e-a11e-4268-b7c7-85ba0ae46570" providerId="AD" clId="Web-{F6F402ED-1BBF-4186-439C-C69681560127}" dt="2024-04-08T21:52:41.866" v="58"/>
          <ac:picMkLst>
            <pc:docMk/>
            <pc:sldMk cId="1941151637" sldId="364"/>
            <ac:picMk id="2" creationId="{2324DF7A-0923-5FF1-E68E-9F4070FD6178}"/>
          </ac:picMkLst>
        </pc:picChg>
        <pc:picChg chg="del">
          <ac:chgData name="Compton,Michael" userId="S::c837181031@colostate.edu::ac22bc0e-a11e-4268-b7c7-85ba0ae46570" providerId="AD" clId="Web-{F6F402ED-1BBF-4186-439C-C69681560127}" dt="2024-04-08T21:50:10.533" v="43"/>
          <ac:picMkLst>
            <pc:docMk/>
            <pc:sldMk cId="1941151637" sldId="364"/>
            <ac:picMk id="4" creationId="{F03447BB-5C81-C2AB-4314-362990522FA4}"/>
          </ac:picMkLst>
        </pc:picChg>
        <pc:picChg chg="add mod">
          <ac:chgData name="Compton,Michael" userId="S::c837181031@colostate.edu::ac22bc0e-a11e-4268-b7c7-85ba0ae46570" providerId="AD" clId="Web-{F6F402ED-1BBF-4186-439C-C69681560127}" dt="2024-04-08T21:55:50.262" v="121" actId="1076"/>
          <ac:picMkLst>
            <pc:docMk/>
            <pc:sldMk cId="1941151637" sldId="364"/>
            <ac:picMk id="5" creationId="{FA9881A7-2BDD-54AD-438F-9A4ABE8D9DF4}"/>
          </ac:picMkLst>
        </pc:picChg>
        <pc:picChg chg="add del mod ord">
          <ac:chgData name="Compton,Michael" userId="S::c837181031@colostate.edu::ac22bc0e-a11e-4268-b7c7-85ba0ae46570" providerId="AD" clId="Web-{F6F402ED-1BBF-4186-439C-C69681560127}" dt="2024-04-08T21:55:05.823" v="109"/>
          <ac:picMkLst>
            <pc:docMk/>
            <pc:sldMk cId="1941151637" sldId="364"/>
            <ac:picMk id="8" creationId="{7998F7D3-5B4A-66DB-ADD8-AA76653042B9}"/>
          </ac:picMkLst>
        </pc:picChg>
      </pc:sldChg>
      <pc:sldChg chg="addSp delSp modSp add replId">
        <pc:chgData name="Compton,Michael" userId="S::c837181031@colostate.edu::ac22bc0e-a11e-4268-b7c7-85ba0ae46570" providerId="AD" clId="Web-{F6F402ED-1BBF-4186-439C-C69681560127}" dt="2024-04-08T23:01:21.789" v="210" actId="20577"/>
        <pc:sldMkLst>
          <pc:docMk/>
          <pc:sldMk cId="1750465426" sldId="365"/>
        </pc:sldMkLst>
        <pc:spChg chg="add del mod">
          <ac:chgData name="Compton,Michael" userId="S::c837181031@colostate.edu::ac22bc0e-a11e-4268-b7c7-85ba0ae46570" providerId="AD" clId="Web-{F6F402ED-1BBF-4186-439C-C69681560127}" dt="2024-04-08T23:01:13.539" v="205"/>
          <ac:spMkLst>
            <pc:docMk/>
            <pc:sldMk cId="1750465426" sldId="365"/>
            <ac:spMk id="2" creationId="{86675DA6-A78E-89F2-A330-1FDCC0544B7A}"/>
          </ac:spMkLst>
        </pc:spChg>
        <pc:spChg chg="add mod">
          <ac:chgData name="Compton,Michael" userId="S::c837181031@colostate.edu::ac22bc0e-a11e-4268-b7c7-85ba0ae46570" providerId="AD" clId="Web-{F6F402ED-1BBF-4186-439C-C69681560127}" dt="2024-04-08T23:01:21.789" v="210" actId="20577"/>
          <ac:spMkLst>
            <pc:docMk/>
            <pc:sldMk cId="1750465426" sldId="365"/>
            <ac:spMk id="3" creationId="{BAD9736E-1B14-CD7B-B183-38F71DB11A56}"/>
          </ac:spMkLst>
        </pc:spChg>
      </pc:sldChg>
      <pc:sldChg chg="addSp delSp modSp add del replId">
        <pc:chgData name="Compton,Michael" userId="S::c837181031@colostate.edu::ac22bc0e-a11e-4268-b7c7-85ba0ae46570" providerId="AD" clId="Web-{F6F402ED-1BBF-4186-439C-C69681560127}" dt="2024-04-08T23:18:17.907" v="349"/>
        <pc:sldMkLst>
          <pc:docMk/>
          <pc:sldMk cId="399833629" sldId="366"/>
        </pc:sldMkLst>
        <pc:spChg chg="add del mod">
          <ac:chgData name="Compton,Michael" userId="S::c837181031@colostate.edu::ac22bc0e-a11e-4268-b7c7-85ba0ae46570" providerId="AD" clId="Web-{F6F402ED-1BBF-4186-439C-C69681560127}" dt="2024-04-08T23:17:21.280" v="326"/>
          <ac:spMkLst>
            <pc:docMk/>
            <pc:sldMk cId="399833629" sldId="366"/>
            <ac:spMk id="2" creationId="{A1908682-B287-0365-22B2-845DF95393BE}"/>
          </ac:spMkLst>
        </pc:spChg>
      </pc:sldChg>
      <pc:sldChg chg="addSp delSp modSp add ord">
        <pc:chgData name="Compton,Michael" userId="S::c837181031@colostate.edu::ac22bc0e-a11e-4268-b7c7-85ba0ae46570" providerId="AD" clId="Web-{F6F402ED-1BBF-4186-439C-C69681560127}" dt="2024-04-08T23:23:23.528" v="375" actId="1076"/>
        <pc:sldMkLst>
          <pc:docMk/>
          <pc:sldMk cId="891440121" sldId="367"/>
        </pc:sldMkLst>
        <pc:spChg chg="mod">
          <ac:chgData name="Compton,Michael" userId="S::c837181031@colostate.edu::ac22bc0e-a11e-4268-b7c7-85ba0ae46570" providerId="AD" clId="Web-{F6F402ED-1BBF-4186-439C-C69681560127}" dt="2024-04-08T23:02:51.871" v="226" actId="20577"/>
          <ac:spMkLst>
            <pc:docMk/>
            <pc:sldMk cId="891440121" sldId="367"/>
            <ac:spMk id="2" creationId="{00000000-0000-0000-0000-000000000000}"/>
          </ac:spMkLst>
        </pc:spChg>
        <pc:spChg chg="add del mod">
          <ac:chgData name="Compton,Michael" userId="S::c837181031@colostate.edu::ac22bc0e-a11e-4268-b7c7-85ba0ae46570" providerId="AD" clId="Web-{F6F402ED-1BBF-4186-439C-C69681560127}" dt="2024-04-08T23:22:53.777" v="369"/>
          <ac:spMkLst>
            <pc:docMk/>
            <pc:sldMk cId="891440121" sldId="367"/>
            <ac:spMk id="5" creationId="{4100D020-7489-CFC0-C5A6-468CDEECA115}"/>
          </ac:spMkLst>
        </pc:spChg>
        <pc:spChg chg="add mod">
          <ac:chgData name="Compton,Michael" userId="S::c837181031@colostate.edu::ac22bc0e-a11e-4268-b7c7-85ba0ae46570" providerId="AD" clId="Web-{F6F402ED-1BBF-4186-439C-C69681560127}" dt="2024-04-08T23:23:23.528" v="375" actId="1076"/>
          <ac:spMkLst>
            <pc:docMk/>
            <pc:sldMk cId="891440121" sldId="367"/>
            <ac:spMk id="7" creationId="{6867ECCE-BCB3-32C2-979F-1C90AA44ACFA}"/>
          </ac:spMkLst>
        </pc:spChg>
        <pc:picChg chg="add del mod">
          <ac:chgData name="Compton,Michael" userId="S::c837181031@colostate.edu::ac22bc0e-a11e-4268-b7c7-85ba0ae46570" providerId="AD" clId="Web-{F6F402ED-1BBF-4186-439C-C69681560127}" dt="2024-04-08T23:22:36.745" v="362"/>
          <ac:picMkLst>
            <pc:docMk/>
            <pc:sldMk cId="891440121" sldId="367"/>
            <ac:picMk id="4" creationId="{1FF5602A-AD2B-842E-D18E-FA8F02BA8D41}"/>
          </ac:picMkLst>
        </pc:picChg>
        <pc:picChg chg="add mod">
          <ac:chgData name="Compton,Michael" userId="S::c837181031@colostate.edu::ac22bc0e-a11e-4268-b7c7-85ba0ae46570" providerId="AD" clId="Web-{F6F402ED-1BBF-4186-439C-C69681560127}" dt="2024-04-08T23:22:52.011" v="367" actId="1076"/>
          <ac:picMkLst>
            <pc:docMk/>
            <pc:sldMk cId="891440121" sldId="367"/>
            <ac:picMk id="6" creationId="{966A9097-9AB8-5529-A745-57810A4BCBB0}"/>
          </ac:picMkLst>
        </pc:picChg>
      </pc:sldChg>
      <pc:sldChg chg="add del replId">
        <pc:chgData name="Compton,Michael" userId="S::c837181031@colostate.edu::ac22bc0e-a11e-4268-b7c7-85ba0ae46570" providerId="AD" clId="Web-{F6F402ED-1BBF-4186-439C-C69681560127}" dt="2024-04-08T23:16:49.325" v="320"/>
        <pc:sldMkLst>
          <pc:docMk/>
          <pc:sldMk cId="533598678" sldId="368"/>
        </pc:sldMkLst>
      </pc:sldChg>
      <pc:sldChg chg="modSp add replId">
        <pc:chgData name="Compton,Michael" userId="S::c837181031@colostate.edu::ac22bc0e-a11e-4268-b7c7-85ba0ae46570" providerId="AD" clId="Web-{F6F402ED-1BBF-4186-439C-C69681560127}" dt="2024-04-08T23:04:10.843" v="262" actId="20577"/>
        <pc:sldMkLst>
          <pc:docMk/>
          <pc:sldMk cId="3700911329" sldId="369"/>
        </pc:sldMkLst>
        <pc:spChg chg="mod">
          <ac:chgData name="Compton,Michael" userId="S::c837181031@colostate.edu::ac22bc0e-a11e-4268-b7c7-85ba0ae46570" providerId="AD" clId="Web-{F6F402ED-1BBF-4186-439C-C69681560127}" dt="2024-04-08T23:04:10.843" v="262" actId="20577"/>
          <ac:spMkLst>
            <pc:docMk/>
            <pc:sldMk cId="3700911329" sldId="369"/>
            <ac:spMk id="2" creationId="{00000000-0000-0000-0000-000000000000}"/>
          </ac:spMkLst>
        </pc:spChg>
        <pc:spChg chg="mod">
          <ac:chgData name="Compton,Michael" userId="S::c837181031@colostate.edu::ac22bc0e-a11e-4268-b7c7-85ba0ae46570" providerId="AD" clId="Web-{F6F402ED-1BBF-4186-439C-C69681560127}" dt="2024-04-08T23:03:34.044" v="236" actId="1076"/>
          <ac:spMkLst>
            <pc:docMk/>
            <pc:sldMk cId="3700911329" sldId="369"/>
            <ac:spMk id="5" creationId="{4100D020-7489-CFC0-C5A6-468CDEECA115}"/>
          </ac:spMkLst>
        </pc:spChg>
        <pc:picChg chg="mod">
          <ac:chgData name="Compton,Michael" userId="S::c837181031@colostate.edu::ac22bc0e-a11e-4268-b7c7-85ba0ae46570" providerId="AD" clId="Web-{F6F402ED-1BBF-4186-439C-C69681560127}" dt="2024-04-08T23:03:30.169" v="235" actId="1076"/>
          <ac:picMkLst>
            <pc:docMk/>
            <pc:sldMk cId="3700911329" sldId="369"/>
            <ac:picMk id="4" creationId="{1FF5602A-AD2B-842E-D18E-FA8F02BA8D41}"/>
          </ac:picMkLst>
        </pc:picChg>
      </pc:sldChg>
      <pc:sldChg chg="add replId">
        <pc:chgData name="Compton,Michael" userId="S::c837181031@colostate.edu::ac22bc0e-a11e-4268-b7c7-85ba0ae46570" providerId="AD" clId="Web-{F6F402ED-1BBF-4186-439C-C69681560127}" dt="2024-04-08T23:17:02.420" v="322"/>
        <pc:sldMkLst>
          <pc:docMk/>
          <pc:sldMk cId="2768169910" sldId="370"/>
        </pc:sldMkLst>
      </pc:sldChg>
      <pc:sldChg chg="addSp delSp modSp add ord replId">
        <pc:chgData name="Compton,Michael" userId="S::c837181031@colostate.edu::ac22bc0e-a11e-4268-b7c7-85ba0ae46570" providerId="AD" clId="Web-{F6F402ED-1BBF-4186-439C-C69681560127}" dt="2024-04-08T23:19:29.019" v="359" actId="1076"/>
        <pc:sldMkLst>
          <pc:docMk/>
          <pc:sldMk cId="1169888462" sldId="371"/>
        </pc:sldMkLst>
        <pc:spChg chg="mod">
          <ac:chgData name="Compton,Michael" userId="S::c837181031@colostate.edu::ac22bc0e-a11e-4268-b7c7-85ba0ae46570" providerId="AD" clId="Web-{F6F402ED-1BBF-4186-439C-C69681560127}" dt="2024-04-08T23:18:08.110" v="347" actId="20577"/>
          <ac:spMkLst>
            <pc:docMk/>
            <pc:sldMk cId="1169888462" sldId="371"/>
            <ac:spMk id="3" creationId="{E76A2E2F-4795-1760-329F-A7B479A851DD}"/>
          </ac:spMkLst>
        </pc:spChg>
        <pc:spChg chg="mod">
          <ac:chgData name="Compton,Michael" userId="S::c837181031@colostate.edu::ac22bc0e-a11e-4268-b7c7-85ba0ae46570" providerId="AD" clId="Web-{F6F402ED-1BBF-4186-439C-C69681560127}" dt="2024-04-08T23:19:29.019" v="359" actId="1076"/>
          <ac:spMkLst>
            <pc:docMk/>
            <pc:sldMk cId="1169888462" sldId="371"/>
            <ac:spMk id="6" creationId="{E317CFC3-A2D2-41D4-67DF-6E0469B4D806}"/>
          </ac:spMkLst>
        </pc:spChg>
        <pc:spChg chg="del">
          <ac:chgData name="Compton,Michael" userId="S::c837181031@colostate.edu::ac22bc0e-a11e-4268-b7c7-85ba0ae46570" providerId="AD" clId="Web-{F6F402ED-1BBF-4186-439C-C69681560127}" dt="2024-04-08T23:18:22.704" v="350"/>
          <ac:spMkLst>
            <pc:docMk/>
            <pc:sldMk cId="1169888462" sldId="371"/>
            <ac:spMk id="13" creationId="{599129BC-D7B2-79DF-47C0-DEACF757E1E0}"/>
          </ac:spMkLst>
        </pc:spChg>
        <pc:spChg chg="mod">
          <ac:chgData name="Compton,Michael" userId="S::c837181031@colostate.edu::ac22bc0e-a11e-4268-b7c7-85ba0ae46570" providerId="AD" clId="Web-{F6F402ED-1BBF-4186-439C-C69681560127}" dt="2024-04-08T23:19:20.878" v="355" actId="1076"/>
          <ac:spMkLst>
            <pc:docMk/>
            <pc:sldMk cId="1169888462" sldId="371"/>
            <ac:spMk id="14" creationId="{CE45635A-D7E2-8191-4BAE-AE3E38A96B44}"/>
          </ac:spMkLst>
        </pc:spChg>
        <pc:picChg chg="add mod">
          <ac:chgData name="Compton,Michael" userId="S::c837181031@colostate.edu::ac22bc0e-a11e-4268-b7c7-85ba0ae46570" providerId="AD" clId="Web-{F6F402ED-1BBF-4186-439C-C69681560127}" dt="2024-04-08T23:19:26.035" v="358" actId="1076"/>
          <ac:picMkLst>
            <pc:docMk/>
            <pc:sldMk cId="1169888462" sldId="371"/>
            <ac:picMk id="2" creationId="{70A007C4-2F25-91BD-F88D-16E3926570F5}"/>
          </ac:picMkLst>
        </pc:picChg>
        <pc:picChg chg="del">
          <ac:chgData name="Compton,Michael" userId="S::c837181031@colostate.edu::ac22bc0e-a11e-4268-b7c7-85ba0ae46570" providerId="AD" clId="Web-{F6F402ED-1BBF-4186-439C-C69681560127}" dt="2024-04-08T23:17:53.422" v="334"/>
          <ac:picMkLst>
            <pc:docMk/>
            <pc:sldMk cId="1169888462" sldId="371"/>
            <ac:picMk id="11" creationId="{70EBCCBF-A471-AF17-A8F3-E328F6CC96E9}"/>
          </ac:picMkLst>
        </pc:picChg>
      </pc:sldChg>
      <pc:sldChg chg="modSp add replId">
        <pc:chgData name="Compton,Michael" userId="S::c837181031@colostate.edu::ac22bc0e-a11e-4268-b7c7-85ba0ae46570" providerId="AD" clId="Web-{F6F402ED-1BBF-4186-439C-C69681560127}" dt="2024-04-08T23:27:02.459" v="403" actId="20577"/>
        <pc:sldMkLst>
          <pc:docMk/>
          <pc:sldMk cId="2371905931" sldId="372"/>
        </pc:sldMkLst>
        <pc:spChg chg="mod">
          <ac:chgData name="Compton,Michael" userId="S::c837181031@colostate.edu::ac22bc0e-a11e-4268-b7c7-85ba0ae46570" providerId="AD" clId="Web-{F6F402ED-1BBF-4186-439C-C69681560127}" dt="2024-04-08T23:27:02.459" v="403" actId="20577"/>
          <ac:spMkLst>
            <pc:docMk/>
            <pc:sldMk cId="2371905931" sldId="372"/>
            <ac:spMk id="3" creationId="{F0CF821E-BDF4-1FAA-69CD-19382A5CBDFE}"/>
          </ac:spMkLst>
        </pc:spChg>
      </pc:sldChg>
      <pc:sldChg chg="add del replId">
        <pc:chgData name="Compton,Michael" userId="S::c837181031@colostate.edu::ac22bc0e-a11e-4268-b7c7-85ba0ae46570" providerId="AD" clId="Web-{F6F402ED-1BBF-4186-439C-C69681560127}" dt="2024-04-08T23:20:10.068" v="361"/>
        <pc:sldMkLst>
          <pc:docMk/>
          <pc:sldMk cId="2665216771" sldId="372"/>
        </pc:sldMkLst>
      </pc:sldChg>
      <pc:sldChg chg="modSp add ord replId">
        <pc:chgData name="Compton,Michael" userId="S::c837181031@colostate.edu::ac22bc0e-a11e-4268-b7c7-85ba0ae46570" providerId="AD" clId="Web-{F6F402ED-1BBF-4186-439C-C69681560127}" dt="2024-04-08T23:27:26.975" v="407" actId="20577"/>
        <pc:sldMkLst>
          <pc:docMk/>
          <pc:sldMk cId="2787436221" sldId="373"/>
        </pc:sldMkLst>
        <pc:spChg chg="mod">
          <ac:chgData name="Compton,Michael" userId="S::c837181031@colostate.edu::ac22bc0e-a11e-4268-b7c7-85ba0ae46570" providerId="AD" clId="Web-{F6F402ED-1BBF-4186-439C-C69681560127}" dt="2024-04-08T23:27:26.975" v="407" actId="20577"/>
          <ac:spMkLst>
            <pc:docMk/>
            <pc:sldMk cId="2787436221" sldId="373"/>
            <ac:spMk id="3" creationId="{F0CF821E-BDF4-1FAA-69CD-19382A5CBDFE}"/>
          </ac:spMkLst>
        </pc:spChg>
      </pc:sldChg>
      <pc:sldChg chg="modSp add replId">
        <pc:chgData name="Compton,Michael" userId="S::c837181031@colostate.edu::ac22bc0e-a11e-4268-b7c7-85ba0ae46570" providerId="AD" clId="Web-{F6F402ED-1BBF-4186-439C-C69681560127}" dt="2024-04-08T23:27:15.162" v="405" actId="20577"/>
        <pc:sldMkLst>
          <pc:docMk/>
          <pc:sldMk cId="1093360640" sldId="374"/>
        </pc:sldMkLst>
        <pc:spChg chg="mod">
          <ac:chgData name="Compton,Michael" userId="S::c837181031@colostate.edu::ac22bc0e-a11e-4268-b7c7-85ba0ae46570" providerId="AD" clId="Web-{F6F402ED-1BBF-4186-439C-C69681560127}" dt="2024-04-08T23:27:15.162" v="405" actId="20577"/>
          <ac:spMkLst>
            <pc:docMk/>
            <pc:sldMk cId="1093360640" sldId="374"/>
            <ac:spMk id="3" creationId="{F0CF821E-BDF4-1FAA-69CD-19382A5CBDFE}"/>
          </ac:spMkLst>
        </pc:spChg>
      </pc:sldChg>
      <pc:sldChg chg="addSp delSp modSp add replId">
        <pc:chgData name="Compton,Michael" userId="S::c837181031@colostate.edu::ac22bc0e-a11e-4268-b7c7-85ba0ae46570" providerId="AD" clId="Web-{F6F402ED-1BBF-4186-439C-C69681560127}" dt="2024-04-08T23:30:42.436" v="424" actId="1076"/>
        <pc:sldMkLst>
          <pc:docMk/>
          <pc:sldMk cId="4209255789" sldId="375"/>
        </pc:sldMkLst>
        <pc:spChg chg="mod">
          <ac:chgData name="Compton,Michael" userId="S::c837181031@colostate.edu::ac22bc0e-a11e-4268-b7c7-85ba0ae46570" providerId="AD" clId="Web-{F6F402ED-1BBF-4186-439C-C69681560127}" dt="2024-04-08T23:29:42.621" v="419" actId="1076"/>
          <ac:spMkLst>
            <pc:docMk/>
            <pc:sldMk cId="4209255789" sldId="375"/>
            <ac:spMk id="3" creationId="{29070015-6EBA-8444-3AB4-BF7AA6762936}"/>
          </ac:spMkLst>
        </pc:spChg>
        <pc:picChg chg="add mod">
          <ac:chgData name="Compton,Michael" userId="S::c837181031@colostate.edu::ac22bc0e-a11e-4268-b7c7-85ba0ae46570" providerId="AD" clId="Web-{F6F402ED-1BBF-4186-439C-C69681560127}" dt="2024-04-08T23:30:42.436" v="424" actId="1076"/>
          <ac:picMkLst>
            <pc:docMk/>
            <pc:sldMk cId="4209255789" sldId="375"/>
            <ac:picMk id="2" creationId="{7A676AC1-9335-53E9-B168-8FFF22FE2A53}"/>
          </ac:picMkLst>
        </pc:picChg>
        <pc:picChg chg="del">
          <ac:chgData name="Compton,Michael" userId="S::c837181031@colostate.edu::ac22bc0e-a11e-4268-b7c7-85ba0ae46570" providerId="AD" clId="Web-{F6F402ED-1BBF-4186-439C-C69681560127}" dt="2024-04-08T23:28:59.526" v="418"/>
          <ac:picMkLst>
            <pc:docMk/>
            <pc:sldMk cId="4209255789" sldId="375"/>
            <ac:picMk id="4" creationId="{6AE05727-3E14-22EE-FF33-57CFCD8AD5F9}"/>
          </ac:picMkLst>
        </pc:picChg>
      </pc:sldChg>
      <pc:sldChg chg="addSp delSp modSp add ord replId">
        <pc:chgData name="Compton,Michael" userId="S::c837181031@colostate.edu::ac22bc0e-a11e-4268-b7c7-85ba0ae46570" providerId="AD" clId="Web-{F6F402ED-1BBF-4186-439C-C69681560127}" dt="2024-04-08T23:33:38.943" v="436"/>
        <pc:sldMkLst>
          <pc:docMk/>
          <pc:sldMk cId="3029326369" sldId="376"/>
        </pc:sldMkLst>
        <pc:spChg chg="mod">
          <ac:chgData name="Compton,Michael" userId="S::c837181031@colostate.edu::ac22bc0e-a11e-4268-b7c7-85ba0ae46570" providerId="AD" clId="Web-{F6F402ED-1BBF-4186-439C-C69681560127}" dt="2024-04-08T23:31:35.157" v="432" actId="1076"/>
          <ac:spMkLst>
            <pc:docMk/>
            <pc:sldMk cId="3029326369" sldId="376"/>
            <ac:spMk id="3" creationId="{29070015-6EBA-8444-3AB4-BF7AA6762936}"/>
          </ac:spMkLst>
        </pc:spChg>
        <pc:picChg chg="add mod modCrop">
          <ac:chgData name="Compton,Michael" userId="S::c837181031@colostate.edu::ac22bc0e-a11e-4268-b7c7-85ba0ae46570" providerId="AD" clId="Web-{F6F402ED-1BBF-4186-439C-C69681560127}" dt="2024-04-08T23:33:38.943" v="436"/>
          <ac:picMkLst>
            <pc:docMk/>
            <pc:sldMk cId="3029326369" sldId="376"/>
            <ac:picMk id="2" creationId="{9AE3FFFE-3280-DCB8-883B-52BF3125CA53}"/>
          </ac:picMkLst>
        </pc:picChg>
        <pc:picChg chg="del">
          <ac:chgData name="Compton,Michael" userId="S::c837181031@colostate.edu::ac22bc0e-a11e-4268-b7c7-85ba0ae46570" providerId="AD" clId="Web-{F6F402ED-1BBF-4186-439C-C69681560127}" dt="2024-04-08T23:31:12.203" v="427"/>
          <ac:picMkLst>
            <pc:docMk/>
            <pc:sldMk cId="3029326369" sldId="376"/>
            <ac:picMk id="4" creationId="{6AE05727-3E14-22EE-FF33-57CFCD8AD5F9}"/>
          </ac:picMkLst>
        </pc:picChg>
      </pc:sldChg>
      <pc:sldChg chg="add replId">
        <pc:chgData name="Compton,Michael" userId="S::c837181031@colostate.edu::ac22bc0e-a11e-4268-b7c7-85ba0ae46570" providerId="AD" clId="Web-{F6F402ED-1BBF-4186-439C-C69681560127}" dt="2024-04-08T23:33:51.412" v="437"/>
        <pc:sldMkLst>
          <pc:docMk/>
          <pc:sldMk cId="591042073" sldId="377"/>
        </pc:sldMkLst>
      </pc:sldChg>
      <pc:sldChg chg="delSp modSp add replId">
        <pc:chgData name="Compton,Michael" userId="S::c837181031@colostate.edu::ac22bc0e-a11e-4268-b7c7-85ba0ae46570" providerId="AD" clId="Web-{F6F402ED-1BBF-4186-439C-C69681560127}" dt="2024-04-08T23:35:40.182" v="489"/>
        <pc:sldMkLst>
          <pc:docMk/>
          <pc:sldMk cId="2016470558" sldId="378"/>
        </pc:sldMkLst>
        <pc:spChg chg="mod">
          <ac:chgData name="Compton,Michael" userId="S::c837181031@colostate.edu::ac22bc0e-a11e-4268-b7c7-85ba0ae46570" providerId="AD" clId="Web-{F6F402ED-1BBF-4186-439C-C69681560127}" dt="2024-04-08T23:35:38.291" v="488" actId="20577"/>
          <ac:spMkLst>
            <pc:docMk/>
            <pc:sldMk cId="2016470558" sldId="378"/>
            <ac:spMk id="3" creationId="{4C38B1AA-EA13-06FA-674C-04A586128B6F}"/>
          </ac:spMkLst>
        </pc:spChg>
        <pc:picChg chg="del">
          <ac:chgData name="Compton,Michael" userId="S::c837181031@colostate.edu::ac22bc0e-a11e-4268-b7c7-85ba0ae46570" providerId="AD" clId="Web-{F6F402ED-1BBF-4186-439C-C69681560127}" dt="2024-04-08T23:35:40.182" v="489"/>
          <ac:picMkLst>
            <pc:docMk/>
            <pc:sldMk cId="2016470558" sldId="378"/>
            <ac:picMk id="4" creationId="{0B1F9D17-FCDA-93A1-F1F2-11B94FECBC0F}"/>
          </ac:picMkLst>
        </pc:picChg>
      </pc:sldChg>
      <pc:sldChg chg="modSp add replId">
        <pc:chgData name="Compton,Michael" userId="S::c837181031@colostate.edu::ac22bc0e-a11e-4268-b7c7-85ba0ae46570" providerId="AD" clId="Web-{F6F402ED-1BBF-4186-439C-C69681560127}" dt="2024-04-08T23:39:31.316" v="512" actId="20577"/>
        <pc:sldMkLst>
          <pc:docMk/>
          <pc:sldMk cId="1998671085" sldId="379"/>
        </pc:sldMkLst>
        <pc:spChg chg="mod">
          <ac:chgData name="Compton,Michael" userId="S::c837181031@colostate.edu::ac22bc0e-a11e-4268-b7c7-85ba0ae46570" providerId="AD" clId="Web-{F6F402ED-1BBF-4186-439C-C69681560127}" dt="2024-04-08T23:39:31.316" v="512" actId="20577"/>
          <ac:spMkLst>
            <pc:docMk/>
            <pc:sldMk cId="1998671085" sldId="379"/>
            <ac:spMk id="4" creationId="{A69D28C5-376E-1ECF-BCB0-A78A5C1E531D}"/>
          </ac:spMkLst>
        </pc:spChg>
      </pc:sldChg>
      <pc:sldChg chg="add del replId">
        <pc:chgData name="Compton,Michael" userId="S::c837181031@colostate.edu::ac22bc0e-a11e-4268-b7c7-85ba0ae46570" providerId="AD" clId="Web-{F6F402ED-1BBF-4186-439C-C69681560127}" dt="2024-04-08T23:38:43.642" v="502"/>
        <pc:sldMkLst>
          <pc:docMk/>
          <pc:sldMk cId="3535571572" sldId="379"/>
        </pc:sldMkLst>
      </pc:sldChg>
      <pc:sldChg chg="add del replId">
        <pc:chgData name="Compton,Michael" userId="S::c837181031@colostate.edu::ac22bc0e-a11e-4268-b7c7-85ba0ae46570" providerId="AD" clId="Web-{F6F402ED-1BBF-4186-439C-C69681560127}" dt="2024-04-08T23:38:50.049" v="505"/>
        <pc:sldMkLst>
          <pc:docMk/>
          <pc:sldMk cId="882522718" sldId="380"/>
        </pc:sldMkLst>
      </pc:sldChg>
      <pc:sldChg chg="modSp add replId">
        <pc:chgData name="Compton,Michael" userId="S::c837181031@colostate.edu::ac22bc0e-a11e-4268-b7c7-85ba0ae46570" providerId="AD" clId="Web-{F6F402ED-1BBF-4186-439C-C69681560127}" dt="2024-04-08T23:39:39.316" v="514" actId="20577"/>
        <pc:sldMkLst>
          <pc:docMk/>
          <pc:sldMk cId="1298798164" sldId="380"/>
        </pc:sldMkLst>
        <pc:spChg chg="mod">
          <ac:chgData name="Compton,Michael" userId="S::c837181031@colostate.edu::ac22bc0e-a11e-4268-b7c7-85ba0ae46570" providerId="AD" clId="Web-{F6F402ED-1BBF-4186-439C-C69681560127}" dt="2024-04-08T23:39:39.316" v="514" actId="20577"/>
          <ac:spMkLst>
            <pc:docMk/>
            <pc:sldMk cId="1298798164" sldId="380"/>
            <ac:spMk id="4" creationId="{A69D28C5-376E-1ECF-BCB0-A78A5C1E531D}"/>
          </ac:spMkLst>
        </pc:spChg>
      </pc:sldChg>
      <pc:sldChg chg="modSp add del replId">
        <pc:chgData name="Compton,Michael" userId="S::c837181031@colostate.edu::ac22bc0e-a11e-4268-b7c7-85ba0ae46570" providerId="AD" clId="Web-{F6F402ED-1BBF-4186-439C-C69681560127}" dt="2024-04-08T23:40:30.725" v="521" actId="20577"/>
        <pc:sldMkLst>
          <pc:docMk/>
          <pc:sldMk cId="1254885298" sldId="381"/>
        </pc:sldMkLst>
        <pc:spChg chg="mod">
          <ac:chgData name="Compton,Michael" userId="S::c837181031@colostate.edu::ac22bc0e-a11e-4268-b7c7-85ba0ae46570" providerId="AD" clId="Web-{F6F402ED-1BBF-4186-439C-C69681560127}" dt="2024-04-08T23:40:30.725" v="521" actId="20577"/>
          <ac:spMkLst>
            <pc:docMk/>
            <pc:sldMk cId="1254885298" sldId="381"/>
            <ac:spMk id="4" creationId="{A69D28C5-376E-1ECF-BCB0-A78A5C1E531D}"/>
          </ac:spMkLst>
        </pc:spChg>
      </pc:sldChg>
      <pc:sldChg chg="add del replId">
        <pc:chgData name="Compton,Michael" userId="S::c837181031@colostate.edu::ac22bc0e-a11e-4268-b7c7-85ba0ae46570" providerId="AD" clId="Web-{F6F402ED-1BBF-4186-439C-C69681560127}" dt="2024-04-08T23:38:46.017" v="503"/>
        <pc:sldMkLst>
          <pc:docMk/>
          <pc:sldMk cId="1671383901" sldId="381"/>
        </pc:sldMkLst>
      </pc:sldChg>
      <pc:sldChg chg="modSp add replId">
        <pc:chgData name="Compton,Michael" userId="S::c837181031@colostate.edu::ac22bc0e-a11e-4268-b7c7-85ba0ae46570" providerId="AD" clId="Web-{F6F402ED-1BBF-4186-439C-C69681560127}" dt="2024-04-08T23:40:09.818" v="519" actId="20577"/>
        <pc:sldMkLst>
          <pc:docMk/>
          <pc:sldMk cId="1885933566" sldId="382"/>
        </pc:sldMkLst>
        <pc:spChg chg="mod">
          <ac:chgData name="Compton,Michael" userId="S::c837181031@colostate.edu::ac22bc0e-a11e-4268-b7c7-85ba0ae46570" providerId="AD" clId="Web-{F6F402ED-1BBF-4186-439C-C69681560127}" dt="2024-04-08T23:40:09.818" v="519" actId="20577"/>
          <ac:spMkLst>
            <pc:docMk/>
            <pc:sldMk cId="1885933566" sldId="382"/>
            <ac:spMk id="4" creationId="{A69D28C5-376E-1ECF-BCB0-A78A5C1E531D}"/>
          </ac:spMkLst>
        </pc:spChg>
      </pc:sldChg>
      <pc:sldChg chg="add del replId">
        <pc:chgData name="Compton,Michael" userId="S::c837181031@colostate.edu::ac22bc0e-a11e-4268-b7c7-85ba0ae46570" providerId="AD" clId="Web-{F6F402ED-1BBF-4186-439C-C69681560127}" dt="2024-04-08T23:38:48.111" v="504"/>
        <pc:sldMkLst>
          <pc:docMk/>
          <pc:sldMk cId="3718156704" sldId="382"/>
        </pc:sldMkLst>
      </pc:sldChg>
      <pc:sldChg chg="addSp delSp modSp add replId">
        <pc:chgData name="Compton,Michael" userId="S::c837181031@colostate.edu::ac22bc0e-a11e-4268-b7c7-85ba0ae46570" providerId="AD" clId="Web-{F6F402ED-1BBF-4186-439C-C69681560127}" dt="2024-04-08T23:52:57.551" v="717" actId="1076"/>
        <pc:sldMkLst>
          <pc:docMk/>
          <pc:sldMk cId="2557290701" sldId="383"/>
        </pc:sldMkLst>
        <pc:spChg chg="mod">
          <ac:chgData name="Compton,Michael" userId="S::c837181031@colostate.edu::ac22bc0e-a11e-4268-b7c7-85ba0ae46570" providerId="AD" clId="Web-{F6F402ED-1BBF-4186-439C-C69681560127}" dt="2024-04-08T23:49:23.089" v="578" actId="20577"/>
          <ac:spMkLst>
            <pc:docMk/>
            <pc:sldMk cId="2557290701" sldId="383"/>
            <ac:spMk id="3" creationId="{29070015-6EBA-8444-3AB4-BF7AA6762936}"/>
          </ac:spMkLst>
        </pc:spChg>
        <pc:spChg chg="add mod">
          <ac:chgData name="Compton,Michael" userId="S::c837181031@colostate.edu::ac22bc0e-a11e-4268-b7c7-85ba0ae46570" providerId="AD" clId="Web-{F6F402ED-1BBF-4186-439C-C69681560127}" dt="2024-04-08T23:52:57.551" v="717" actId="1076"/>
          <ac:spMkLst>
            <pc:docMk/>
            <pc:sldMk cId="2557290701" sldId="383"/>
            <ac:spMk id="4" creationId="{F51F846A-5E1B-C0DE-8A26-1767D466ADB6}"/>
          </ac:spMkLst>
        </pc:spChg>
        <pc:picChg chg="del">
          <ac:chgData name="Compton,Michael" userId="S::c837181031@colostate.edu::ac22bc0e-a11e-4268-b7c7-85ba0ae46570" providerId="AD" clId="Web-{F6F402ED-1BBF-4186-439C-C69681560127}" dt="2024-04-08T23:47:31.569" v="528"/>
          <ac:picMkLst>
            <pc:docMk/>
            <pc:sldMk cId="2557290701" sldId="383"/>
            <ac:picMk id="2" creationId="{9AE3FFFE-3280-DCB8-883B-52BF3125CA53}"/>
          </ac:picMkLst>
        </pc:picChg>
      </pc:sldChg>
      <pc:sldChg chg="modSp add ord replId">
        <pc:chgData name="Compton,Michael" userId="S::c837181031@colostate.edu::ac22bc0e-a11e-4268-b7c7-85ba0ae46570" providerId="AD" clId="Web-{F6F402ED-1BBF-4186-439C-C69681560127}" dt="2024-04-09T00:19:38.269" v="1033" actId="1076"/>
        <pc:sldMkLst>
          <pc:docMk/>
          <pc:sldMk cId="1726707716" sldId="384"/>
        </pc:sldMkLst>
        <pc:spChg chg="mod">
          <ac:chgData name="Compton,Michael" userId="S::c837181031@colostate.edu::ac22bc0e-a11e-4268-b7c7-85ba0ae46570" providerId="AD" clId="Web-{F6F402ED-1BBF-4186-439C-C69681560127}" dt="2024-04-09T00:19:38.269" v="1033" actId="1076"/>
          <ac:spMkLst>
            <pc:docMk/>
            <pc:sldMk cId="1726707716" sldId="384"/>
            <ac:spMk id="3" creationId="{862F259B-C5A5-8340-1320-183D848CEB52}"/>
          </ac:spMkLst>
        </pc:spChg>
        <pc:spChg chg="mod">
          <ac:chgData name="Compton,Michael" userId="S::c837181031@colostate.edu::ac22bc0e-a11e-4268-b7c7-85ba0ae46570" providerId="AD" clId="Web-{F6F402ED-1BBF-4186-439C-C69681560127}" dt="2024-04-09T00:19:25.159" v="1031" actId="1076"/>
          <ac:spMkLst>
            <pc:docMk/>
            <pc:sldMk cId="1726707716" sldId="384"/>
            <ac:spMk id="6" creationId="{5DF95609-296A-04AB-99E2-815A2D6E3F42}"/>
          </ac:spMkLst>
        </pc:spChg>
        <pc:picChg chg="mod">
          <ac:chgData name="Compton,Michael" userId="S::c837181031@colostate.edu::ac22bc0e-a11e-4268-b7c7-85ba0ae46570" providerId="AD" clId="Web-{F6F402ED-1BBF-4186-439C-C69681560127}" dt="2024-04-09T00:19:02.346" v="1024" actId="1076"/>
          <ac:picMkLst>
            <pc:docMk/>
            <pc:sldMk cId="1726707716" sldId="384"/>
            <ac:picMk id="2" creationId="{2076E653-0852-BFA9-A007-D2BE0C3561FA}"/>
          </ac:picMkLst>
        </pc:picChg>
      </pc:sldChg>
      <pc:sldMasterChg chg="add addSldLayout">
        <pc:chgData name="Compton,Michael" userId="S::c837181031@colostate.edu::ac22bc0e-a11e-4268-b7c7-85ba0ae46570" providerId="AD" clId="Web-{F6F402ED-1BBF-4186-439C-C69681560127}" dt="2024-04-08T15:47:39.024" v="2"/>
        <pc:sldMasterMkLst>
          <pc:docMk/>
          <pc:sldMasterMk cId="3968129932" sldId="2147483660"/>
        </pc:sldMasterMkLst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604099701" sldId="2147483661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2124100254" sldId="2147483662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3418583440" sldId="2147483663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3406839162" sldId="2147483664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701671348" sldId="2147483665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2899163993" sldId="2147483666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1788289664" sldId="2147483667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3456908330" sldId="2147483668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1397934442" sldId="2147483669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3459312432" sldId="2147483670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3320553046" sldId="2147483671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3504571413" sldId="2147483672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1587584693" sldId="2147483673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2156318210" sldId="2147483674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2452388672" sldId="2147483675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1470908054" sldId="2147483676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2394543308" sldId="2147483677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1340813806" sldId="2147483678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2531392871" sldId="2147483679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3955428288" sldId="2147483680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2470092009" sldId="2147483681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4047506630" sldId="2147483682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3485751964" sldId="2147483683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7:39.024" v="2"/>
          <pc:sldLayoutMkLst>
            <pc:docMk/>
            <pc:sldMasterMk cId="3968129932" sldId="2147483660"/>
            <pc:sldLayoutMk cId="4108643425" sldId="2147483684"/>
          </pc:sldLayoutMkLst>
        </pc:sldLayoutChg>
      </pc:sldMasterChg>
      <pc:sldMasterChg chg="add addSldLayout">
        <pc:chgData name="Compton,Michael" userId="S::c837181031@colostate.edu::ac22bc0e-a11e-4268-b7c7-85ba0ae46570" providerId="AD" clId="Web-{F6F402ED-1BBF-4186-439C-C69681560127}" dt="2024-04-08T15:48:04.055" v="4"/>
        <pc:sldMasterMkLst>
          <pc:docMk/>
          <pc:sldMasterMk cId="1456283618" sldId="2147483685"/>
        </pc:sldMasterMkLst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1740070585" sldId="2147483686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2566012394" sldId="2147483687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1831153714" sldId="2147483688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2443897645" sldId="2147483689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3073527546" sldId="2147483690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3672722486" sldId="2147483691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1750710901" sldId="2147483692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2253988734" sldId="2147483693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1662633463" sldId="2147483694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3111365724" sldId="2147483695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78522944" sldId="2147483696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2805964745" sldId="2147483697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2270270925" sldId="2147483698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1107588351" sldId="2147483699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3298274393" sldId="2147483700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2233965957" sldId="2147483701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2483888348" sldId="2147483702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1670109518" sldId="2147483703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610154064" sldId="2147483704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1396895721" sldId="2147483705"/>
          </pc:sldLayoutMkLst>
        </pc:sldLayoutChg>
        <pc:sldLayoutChg chg="ad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1456283618" sldId="2147483685"/>
            <pc:sldLayoutMk cId="1878237788" sldId="2147483706"/>
          </pc:sldLayoutMkLst>
        </pc:sldLayoutChg>
      </pc:sldMasterChg>
      <pc:sldMasterChg chg="replId addSldLayout delSldLayout modSldLayout">
        <pc:chgData name="Compton,Michael" userId="S::c837181031@colostate.edu::ac22bc0e-a11e-4268-b7c7-85ba0ae46570" providerId="AD" clId="Web-{F6F402ED-1BBF-4186-439C-C69681560127}" dt="2024-04-08T15:48:04.055" v="4"/>
        <pc:sldMasterMkLst>
          <pc:docMk/>
          <pc:sldMasterMk cId="2460954070" sldId="2147483707"/>
        </pc:sldMasterMkLst>
        <pc:sldLayoutChg chg="add del">
          <pc:chgData name="Compton,Michael" userId="S::c837181031@colostate.edu::ac22bc0e-a11e-4268-b7c7-85ba0ae46570" providerId="AD" clId="Web-{F6F402ED-1BBF-4186-439C-C69681560127}" dt="2024-04-08T15:47:33.555" v="1"/>
          <pc:sldLayoutMkLst>
            <pc:docMk/>
            <pc:sldMasterMk cId="2460954070" sldId="2147483707"/>
            <pc:sldLayoutMk cId="2942504665" sldId="2147483672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2385387890" sldId="2147483708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949138452" sldId="2147483709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2591524520" sldId="2147483710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1203092039" sldId="2147483711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3733172339" sldId="2147483712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3210312558" sldId="2147483713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3146388984" sldId="2147483714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3171841454" sldId="2147483715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1718958274" sldId="2147483716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2202905451" sldId="2147483717"/>
          </pc:sldLayoutMkLst>
        </pc:sldLayoutChg>
        <pc:sldLayoutChg chg="replId">
          <pc:chgData name="Compton,Michael" userId="S::c837181031@colostate.edu::ac22bc0e-a11e-4268-b7c7-85ba0ae46570" providerId="AD" clId="Web-{F6F402ED-1BBF-4186-439C-C69681560127}" dt="2024-04-08T15:48:04.055" v="4"/>
          <pc:sldLayoutMkLst>
            <pc:docMk/>
            <pc:sldMasterMk cId="2460954070" sldId="2147483707"/>
            <pc:sldLayoutMk cId="3479445657" sldId="2147483718"/>
          </pc:sldLayoutMkLst>
        </pc:sldLayoutChg>
      </pc:sldMasterChg>
    </pc:docChg>
  </pc:docChgLst>
  <pc:docChgLst>
    <pc:chgData name="McClinton,Charla" userId="S::cmcclint@colostate.edu::0c637a78-79d3-4d65-b3bf-b8f2abbff6c1" providerId="AD" clId="Web-{DAA77634-0EAF-3B7E-D534-AAC699BEAFA7}"/>
    <pc:docChg chg="modSld">
      <pc:chgData name="McClinton,Charla" userId="S::cmcclint@colostate.edu::0c637a78-79d3-4d65-b3bf-b8f2abbff6c1" providerId="AD" clId="Web-{DAA77634-0EAF-3B7E-D534-AAC699BEAFA7}" dt="2024-04-09T15:32:20.889" v="29" actId="1076"/>
      <pc:docMkLst>
        <pc:docMk/>
      </pc:docMkLst>
      <pc:sldChg chg="addSp modSp">
        <pc:chgData name="McClinton,Charla" userId="S::cmcclint@colostate.edu::0c637a78-79d3-4d65-b3bf-b8f2abbff6c1" providerId="AD" clId="Web-{DAA77634-0EAF-3B7E-D534-AAC699BEAFA7}" dt="2024-04-09T15:32:20.889" v="29" actId="1076"/>
        <pc:sldMkLst>
          <pc:docMk/>
          <pc:sldMk cId="2016470558" sldId="378"/>
        </pc:sldMkLst>
        <pc:spChg chg="mod">
          <ac:chgData name="McClinton,Charla" userId="S::cmcclint@colostate.edu::0c637a78-79d3-4d65-b3bf-b8f2abbff6c1" providerId="AD" clId="Web-{DAA77634-0EAF-3B7E-D534-AAC699BEAFA7}" dt="2024-04-09T15:30:12.931" v="23" actId="20577"/>
          <ac:spMkLst>
            <pc:docMk/>
            <pc:sldMk cId="2016470558" sldId="378"/>
            <ac:spMk id="3" creationId="{4C38B1AA-EA13-06FA-674C-04A586128B6F}"/>
          </ac:spMkLst>
        </pc:spChg>
        <pc:picChg chg="add mod">
          <ac:chgData name="McClinton,Charla" userId="S::cmcclint@colostate.edu::0c637a78-79d3-4d65-b3bf-b8f2abbff6c1" providerId="AD" clId="Web-{DAA77634-0EAF-3B7E-D534-AAC699BEAFA7}" dt="2024-04-09T15:32:20.889" v="29" actId="1076"/>
          <ac:picMkLst>
            <pc:docMk/>
            <pc:sldMk cId="2016470558" sldId="378"/>
            <ac:picMk id="2" creationId="{3123CB33-2648-3CE1-4EBF-F2A09676291D}"/>
          </ac:picMkLst>
        </pc:picChg>
      </pc:sldChg>
    </pc:docChg>
  </pc:docChgLst>
  <pc:docChgLst>
    <pc:chgData name="Bauder,Joy" userId="S::jbaud@colostate.edu::048b085e-6709-4ca1-974f-e71a0e498d72" providerId="AD" clId="Web-{5825CB2C-ACBA-425B-B43F-FBC4D925B3BB}"/>
    <pc:docChg chg="delSld modSld">
      <pc:chgData name="Bauder,Joy" userId="S::jbaud@colostate.edu::048b085e-6709-4ca1-974f-e71a0e498d72" providerId="AD" clId="Web-{5825CB2C-ACBA-425B-B43F-FBC4D925B3BB}" dt="2024-04-09T16:03:11.506" v="235" actId="14100"/>
      <pc:docMkLst>
        <pc:docMk/>
      </pc:docMkLst>
      <pc:sldChg chg="del">
        <pc:chgData name="Bauder,Joy" userId="S::jbaud@colostate.edu::048b085e-6709-4ca1-974f-e71a0e498d72" providerId="AD" clId="Web-{5825CB2C-ACBA-425B-B43F-FBC4D925B3BB}" dt="2024-04-09T15:36:29.698" v="36"/>
        <pc:sldMkLst>
          <pc:docMk/>
          <pc:sldMk cId="1750465426" sldId="365"/>
        </pc:sldMkLst>
      </pc:sldChg>
      <pc:sldChg chg="del">
        <pc:chgData name="Bauder,Joy" userId="S::jbaud@colostate.edu::048b085e-6709-4ca1-974f-e71a0e498d72" providerId="AD" clId="Web-{5825CB2C-ACBA-425B-B43F-FBC4D925B3BB}" dt="2024-04-09T15:36:34.183" v="37"/>
        <pc:sldMkLst>
          <pc:docMk/>
          <pc:sldMk cId="2768169910" sldId="370"/>
        </pc:sldMkLst>
      </pc:sldChg>
      <pc:sldChg chg="addSp modSp">
        <pc:chgData name="Bauder,Joy" userId="S::jbaud@colostate.edu::048b085e-6709-4ca1-974f-e71a0e498d72" providerId="AD" clId="Web-{5825CB2C-ACBA-425B-B43F-FBC4D925B3BB}" dt="2024-04-09T16:03:11.506" v="235" actId="14100"/>
        <pc:sldMkLst>
          <pc:docMk/>
          <pc:sldMk cId="591042073" sldId="377"/>
        </pc:sldMkLst>
        <pc:spChg chg="add mod">
          <ac:chgData name="Bauder,Joy" userId="S::jbaud@colostate.edu::048b085e-6709-4ca1-974f-e71a0e498d72" providerId="AD" clId="Web-{5825CB2C-ACBA-425B-B43F-FBC4D925B3BB}" dt="2024-04-09T15:46:58.873" v="233" actId="20577"/>
          <ac:spMkLst>
            <pc:docMk/>
            <pc:sldMk cId="591042073" sldId="377"/>
            <ac:spMk id="2" creationId="{018AC756-6E24-E8EC-4885-56591C4090B7}"/>
          </ac:spMkLst>
        </pc:spChg>
        <pc:spChg chg="mod">
          <ac:chgData name="Bauder,Joy" userId="S::jbaud@colostate.edu::048b085e-6709-4ca1-974f-e71a0e498d72" providerId="AD" clId="Web-{5825CB2C-ACBA-425B-B43F-FBC4D925B3BB}" dt="2024-04-09T16:03:11.506" v="235" actId="14100"/>
          <ac:spMkLst>
            <pc:docMk/>
            <pc:sldMk cId="591042073" sldId="377"/>
            <ac:spMk id="3" creationId="{4C38B1AA-EA13-06FA-674C-04A586128B6F}"/>
          </ac:spMkLst>
        </pc:spChg>
      </pc:sldChg>
    </pc:docChg>
  </pc:docChgLst>
  <pc:docChgLst>
    <pc:chgData name="McClinton,Charla" userId="S::cmcclint@colostate.edu::0c637a78-79d3-4d65-b3bf-b8f2abbff6c1" providerId="AD" clId="Web-{FD763CC7-BB53-107E-FB02-A95EC202C96B}"/>
    <pc:docChg chg="modSld">
      <pc:chgData name="McClinton,Charla" userId="S::cmcclint@colostate.edu::0c637a78-79d3-4d65-b3bf-b8f2abbff6c1" providerId="AD" clId="Web-{FD763CC7-BB53-107E-FB02-A95EC202C96B}" dt="2024-04-09T15:53:15.080" v="20" actId="14100"/>
      <pc:docMkLst>
        <pc:docMk/>
      </pc:docMkLst>
      <pc:sldChg chg="addSp delSp modSp">
        <pc:chgData name="McClinton,Charla" userId="S::cmcclint@colostate.edu::0c637a78-79d3-4d65-b3bf-b8f2abbff6c1" providerId="AD" clId="Web-{FD763CC7-BB53-107E-FB02-A95EC202C96B}" dt="2024-04-09T15:53:15.080" v="20" actId="14100"/>
        <pc:sldMkLst>
          <pc:docMk/>
          <pc:sldMk cId="2016470558" sldId="378"/>
        </pc:sldMkLst>
        <pc:picChg chg="del">
          <ac:chgData name="McClinton,Charla" userId="S::cmcclint@colostate.edu::0c637a78-79d3-4d65-b3bf-b8f2abbff6c1" providerId="AD" clId="Web-{FD763CC7-BB53-107E-FB02-A95EC202C96B}" dt="2024-04-09T15:52:39.141" v="4"/>
          <ac:picMkLst>
            <pc:docMk/>
            <pc:sldMk cId="2016470558" sldId="378"/>
            <ac:picMk id="2" creationId="{3123CB33-2648-3CE1-4EBF-F2A09676291D}"/>
          </ac:picMkLst>
        </pc:picChg>
        <pc:picChg chg="add mod">
          <ac:chgData name="McClinton,Charla" userId="S::cmcclint@colostate.edu::0c637a78-79d3-4d65-b3bf-b8f2abbff6c1" providerId="AD" clId="Web-{FD763CC7-BB53-107E-FB02-A95EC202C96B}" dt="2024-04-09T15:53:15.080" v="20" actId="14100"/>
          <ac:picMkLst>
            <pc:docMk/>
            <pc:sldMk cId="2016470558" sldId="378"/>
            <ac:picMk id="4" creationId="{E963CDB9-E61C-3C87-3722-BF3E5C595261}"/>
          </ac:picMkLst>
        </pc:picChg>
      </pc:sldChg>
    </pc:docChg>
  </pc:docChgLst>
  <pc:docChgLst>
    <pc:chgData name="Bauder,Joy" userId="S::jbaud@colostate.edu::048b085e-6709-4ca1-974f-e71a0e498d72" providerId="AD" clId="Web-{F68DD95C-7AB1-4B53-B554-D25C43198C9B}"/>
    <pc:docChg chg="modSld">
      <pc:chgData name="Bauder,Joy" userId="S::jbaud@colostate.edu::048b085e-6709-4ca1-974f-e71a0e498d72" providerId="AD" clId="Web-{F68DD95C-7AB1-4B53-B554-D25C43198C9B}" dt="2024-04-09T16:16:48.830" v="63" actId="14100"/>
      <pc:docMkLst>
        <pc:docMk/>
      </pc:docMkLst>
      <pc:sldChg chg="addSp delSp modSp">
        <pc:chgData name="Bauder,Joy" userId="S::jbaud@colostate.edu::048b085e-6709-4ca1-974f-e71a0e498d72" providerId="AD" clId="Web-{F68DD95C-7AB1-4B53-B554-D25C43198C9B}" dt="2024-04-09T16:16:48.830" v="63" actId="14100"/>
        <pc:sldMkLst>
          <pc:docMk/>
          <pc:sldMk cId="591042073" sldId="377"/>
        </pc:sldMkLst>
        <pc:spChg chg="mod">
          <ac:chgData name="Bauder,Joy" userId="S::jbaud@colostate.edu::048b085e-6709-4ca1-974f-e71a0e498d72" providerId="AD" clId="Web-{F68DD95C-7AB1-4B53-B554-D25C43198C9B}" dt="2024-04-09T16:16:23.001" v="60" actId="1076"/>
          <ac:spMkLst>
            <pc:docMk/>
            <pc:sldMk cId="591042073" sldId="377"/>
            <ac:spMk id="2" creationId="{018AC756-6E24-E8EC-4885-56591C4090B7}"/>
          </ac:spMkLst>
        </pc:spChg>
        <pc:spChg chg="mod">
          <ac:chgData name="Bauder,Joy" userId="S::jbaud@colostate.edu::048b085e-6709-4ca1-974f-e71a0e498d72" providerId="AD" clId="Web-{F68DD95C-7AB1-4B53-B554-D25C43198C9B}" dt="2024-04-09T16:16:28.595" v="61" actId="1076"/>
          <ac:spMkLst>
            <pc:docMk/>
            <pc:sldMk cId="591042073" sldId="377"/>
            <ac:spMk id="3" creationId="{4C38B1AA-EA13-06FA-674C-04A586128B6F}"/>
          </ac:spMkLst>
        </pc:spChg>
        <pc:picChg chg="add del mod">
          <ac:chgData name="Bauder,Joy" userId="S::jbaud@colostate.edu::048b085e-6709-4ca1-974f-e71a0e498d72" providerId="AD" clId="Web-{F68DD95C-7AB1-4B53-B554-D25C43198C9B}" dt="2024-04-09T16:11:30.712" v="28"/>
          <ac:picMkLst>
            <pc:docMk/>
            <pc:sldMk cId="591042073" sldId="377"/>
            <ac:picMk id="4" creationId="{E0D87199-7400-89FE-4AA6-CA544ABD3577}"/>
          </ac:picMkLst>
        </pc:picChg>
        <pc:picChg chg="add del mod">
          <ac:chgData name="Bauder,Joy" userId="S::jbaud@colostate.edu::048b085e-6709-4ca1-974f-e71a0e498d72" providerId="AD" clId="Web-{F68DD95C-7AB1-4B53-B554-D25C43198C9B}" dt="2024-04-09T16:12:18.792" v="32"/>
          <ac:picMkLst>
            <pc:docMk/>
            <pc:sldMk cId="591042073" sldId="377"/>
            <ac:picMk id="5" creationId="{00899E71-1D47-ABCD-08D3-7440A6389A35}"/>
          </ac:picMkLst>
        </pc:picChg>
        <pc:picChg chg="add mod">
          <ac:chgData name="Bauder,Joy" userId="S::jbaud@colostate.edu::048b085e-6709-4ca1-974f-e71a0e498d72" providerId="AD" clId="Web-{F68DD95C-7AB1-4B53-B554-D25C43198C9B}" dt="2024-04-09T16:16:48.830" v="63" actId="14100"/>
          <ac:picMkLst>
            <pc:docMk/>
            <pc:sldMk cId="591042073" sldId="377"/>
            <ac:picMk id="8" creationId="{C53D002A-F915-D4FC-BB92-1845A5DD15FC}"/>
          </ac:picMkLst>
        </pc:picChg>
      </pc:sldChg>
      <pc:sldChg chg="modSp">
        <pc:chgData name="Bauder,Joy" userId="S::jbaud@colostate.edu::048b085e-6709-4ca1-974f-e71a0e498d72" providerId="AD" clId="Web-{F68DD95C-7AB1-4B53-B554-D25C43198C9B}" dt="2024-04-09T16:06:26.002" v="18" actId="20577"/>
        <pc:sldMkLst>
          <pc:docMk/>
          <pc:sldMk cId="2557290701" sldId="383"/>
        </pc:sldMkLst>
        <pc:spChg chg="mod">
          <ac:chgData name="Bauder,Joy" userId="S::jbaud@colostate.edu::048b085e-6709-4ca1-974f-e71a0e498d72" providerId="AD" clId="Web-{F68DD95C-7AB1-4B53-B554-D25C43198C9B}" dt="2024-04-09T16:06:03.720" v="6" actId="14100"/>
          <ac:spMkLst>
            <pc:docMk/>
            <pc:sldMk cId="2557290701" sldId="383"/>
            <ac:spMk id="3" creationId="{29070015-6EBA-8444-3AB4-BF7AA6762936}"/>
          </ac:spMkLst>
        </pc:spChg>
        <pc:spChg chg="mod">
          <ac:chgData name="Bauder,Joy" userId="S::jbaud@colostate.edu::048b085e-6709-4ca1-974f-e71a0e498d72" providerId="AD" clId="Web-{F68DD95C-7AB1-4B53-B554-D25C43198C9B}" dt="2024-04-09T16:06:26.002" v="18" actId="20577"/>
          <ac:spMkLst>
            <pc:docMk/>
            <pc:sldMk cId="2557290701" sldId="383"/>
            <ac:spMk id="4" creationId="{F51F846A-5E1B-C0DE-8A26-1767D466ADB6}"/>
          </ac:spMkLst>
        </pc:spChg>
      </pc:sldChg>
      <pc:sldChg chg="delSp">
        <pc:chgData name="Bauder,Joy" userId="S::jbaud@colostate.edu::048b085e-6709-4ca1-974f-e71a0e498d72" providerId="AD" clId="Web-{F68DD95C-7AB1-4B53-B554-D25C43198C9B}" dt="2024-04-09T16:06:55.549" v="19"/>
        <pc:sldMkLst>
          <pc:docMk/>
          <pc:sldMk cId="1726707716" sldId="384"/>
        </pc:sldMkLst>
        <pc:picChg chg="del">
          <ac:chgData name="Bauder,Joy" userId="S::jbaud@colostate.edu::048b085e-6709-4ca1-974f-e71a0e498d72" providerId="AD" clId="Web-{F68DD95C-7AB1-4B53-B554-D25C43198C9B}" dt="2024-04-09T16:06:55.549" v="19"/>
          <ac:picMkLst>
            <pc:docMk/>
            <pc:sldMk cId="1726707716" sldId="384"/>
            <ac:picMk id="5" creationId="{CC0ACBD5-88A4-7009-6C10-553D9174A70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AB564A-F0B6-4F96-B4FC-AF0C92D67E3A}" type="datetimeFigureOut"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ABD5A-CECA-4BFA-AFC8-8C0939F4FE1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0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77BB8-0EE7-4152-A256-A788779352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51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D3FC1-99A6-E9ED-E1AC-574394048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7325D7-9307-82DD-6C50-05783AF69E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D316C-FD7A-2893-628F-155D00B26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69801-9CAB-4C10-2057-5E37F7B4AA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BDC7A-50C3-4F52-889A-4330F65037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973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77BB8-0EE7-4152-A256-A788779352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85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Michael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77BB8-0EE7-4152-A256-A788779352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01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6896599" y="1"/>
            <a:ext cx="5295402" cy="68580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4183" y="4737628"/>
            <a:ext cx="11083634" cy="416634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43538" y="4519612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60D13FC-B932-8748-9302-97E9EA9ED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3678" y="5914379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9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39996" y="2448265"/>
            <a:ext cx="8597823" cy="917944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/>
          <a:p>
            <a:r>
              <a:rPr lang="en-US"/>
              <a:t>Section Header Goes Here</a:t>
            </a:r>
          </a:p>
        </p:txBody>
      </p:sp>
      <p:sp>
        <p:nvSpPr>
          <p:cNvPr id="4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039996" y="3866468"/>
            <a:ext cx="8597823" cy="446404"/>
          </a:xfrm>
        </p:spPr>
        <p:txBody>
          <a:bodyPr wrap="square">
            <a:sp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Section subhead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1"/>
            <a:ext cx="2270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1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7089" y="2457396"/>
            <a:ext cx="8597823" cy="917944"/>
          </a:xfrm>
          <a:prstGeom prst="rect">
            <a:avLst/>
          </a:prstGeom>
        </p:spPr>
        <p:txBody>
          <a:bodyPr vert="horz" wrap="square" lIns="91440" tIns="91440" rIns="91440" bIns="91440" rtlCol="0" anchor="ctr" anchorCtr="0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“Quote Goes Here.”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28562" r="1" b="57447"/>
          <a:stretch/>
        </p:blipFill>
        <p:spPr>
          <a:xfrm>
            <a:off x="217843" y="5324895"/>
            <a:ext cx="11707009" cy="166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53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655544" y="2407829"/>
            <a:ext cx="3180577" cy="553998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118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5997131"/>
            <a:ext cx="12192000" cy="544538"/>
            <a:chOff x="0" y="6739600"/>
            <a:chExt cx="13817600" cy="617143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6778192"/>
              <a:ext cx="6449921" cy="53996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7367679" y="6778192"/>
              <a:ext cx="6449921" cy="53996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229" y="6739600"/>
              <a:ext cx="617143" cy="617143"/>
            </a:xfrm>
            <a:prstGeom prst="rect">
              <a:avLst/>
            </a:prstGeom>
          </p:spPr>
        </p:pic>
      </p:grpSp>
      <p:sp>
        <p:nvSpPr>
          <p:cNvPr id="14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05712" y="2407829"/>
            <a:ext cx="3180577" cy="553998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118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8355879" y="2407829"/>
            <a:ext cx="3180577" cy="553998"/>
          </a:xfrm>
        </p:spPr>
        <p:txBody>
          <a:bodyPr wrap="square" numCol="1" anchor="ctr" anchorCtr="0">
            <a:spAutoFit/>
          </a:bodyPr>
          <a:lstStyle>
            <a:lvl1pPr marL="0" indent="0" algn="ctr">
              <a:buNone/>
              <a:defRPr sz="2118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04571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8235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068235" y="0"/>
            <a:ext cx="412376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435788" y="2495589"/>
            <a:ext cx="3388659" cy="483085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2471" b="0">
                <a:solidFill>
                  <a:schemeClr val="bg1"/>
                </a:solidFill>
              </a:defRPr>
            </a:lvl1pPr>
          </a:lstStyle>
          <a:p>
            <a:r>
              <a:rPr lang="en-US"/>
              <a:t>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435788" y="3429000"/>
            <a:ext cx="3388659" cy="441581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0955" y="6130744"/>
            <a:ext cx="431421" cy="43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8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48599" y="866879"/>
            <a:ext cx="4290357" cy="1488356"/>
          </a:xfrm>
        </p:spPr>
        <p:txBody>
          <a:bodyPr anchor="t" anchorCtr="0"/>
          <a:lstStyle>
            <a:lvl1pPr>
              <a:defRPr sz="4236"/>
            </a:lvl1pPr>
          </a:lstStyle>
          <a:p>
            <a:r>
              <a:rPr lang="en-US"/>
              <a:t>Headline Copy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8599" y="2693172"/>
            <a:ext cx="4290356" cy="17434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87553" y="0"/>
            <a:ext cx="6804447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215631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53047" y="866879"/>
            <a:ext cx="4290357" cy="1488356"/>
          </a:xfrm>
        </p:spPr>
        <p:txBody>
          <a:bodyPr anchor="t" anchorCtr="0"/>
          <a:lstStyle>
            <a:lvl1pPr>
              <a:defRPr sz="4236"/>
            </a:lvl1pPr>
          </a:lstStyle>
          <a:p>
            <a:r>
              <a:rPr lang="en-US"/>
              <a:t>Headline Copy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3046" y="2693172"/>
            <a:ext cx="4290356" cy="17434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6804447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245238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64776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3316" y="5871797"/>
            <a:ext cx="11485369" cy="699811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879"/>
            </a:lvl1pPr>
          </a:lstStyle>
          <a:p>
            <a:r>
              <a:rPr lang="en-US"/>
              <a:t>Headline Copy Here</a:t>
            </a:r>
          </a:p>
        </p:txBody>
      </p:sp>
    </p:spTree>
    <p:extLst>
      <p:ext uri="{BB962C8B-B14F-4D97-AF65-F5344CB8AC3E}">
        <p14:creationId xmlns:p14="http://schemas.microsoft.com/office/powerpoint/2010/main" val="147090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239454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8073556" y="2044932"/>
            <a:ext cx="3564263" cy="1147498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394"/>
            </a:lvl1pPr>
          </a:lstStyle>
          <a:p>
            <a:r>
              <a:rPr lang="en-US"/>
              <a:t>Headline 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73556" y="3290748"/>
            <a:ext cx="3564263" cy="435440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119910" y="1273270"/>
            <a:ext cx="6055592" cy="440846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0" y="6505015"/>
            <a:ext cx="12192000" cy="352986"/>
            <a:chOff x="0" y="7372350"/>
            <a:chExt cx="13817600" cy="400051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FF12DEE-5851-3CB4-0A26-D8B9F5FF31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4345" y="6505014"/>
            <a:ext cx="1765265" cy="3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39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Dots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6" r="52955" b="10580"/>
          <a:stretch/>
        </p:blipFill>
        <p:spPr>
          <a:xfrm>
            <a:off x="6896599" y="1"/>
            <a:ext cx="5295402" cy="6858000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4183" y="4737628"/>
            <a:ext cx="11083634" cy="416634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43538" y="4519612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000A0CB-F57A-A142-85AE-ED9553A6B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3678" y="5914379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00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505015"/>
            <a:ext cx="12192000" cy="352986"/>
            <a:chOff x="0" y="7372350"/>
            <a:chExt cx="13817600" cy="400051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59A03E-DCE6-11F4-36D7-0B6713CBB9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4345" y="6505014"/>
            <a:ext cx="1765265" cy="3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2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092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Do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643538" y="3705195"/>
            <a:ext cx="11083635" cy="977650"/>
          </a:xfrm>
          <a:prstGeom prst="rect">
            <a:avLst/>
          </a:prstGeom>
        </p:spPr>
        <p:txBody>
          <a:bodyPr vert="horz" lIns="80682" tIns="80682" rIns="80682" bIns="8068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5294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rPr>
              <a:t>Thank you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0" r="31394"/>
          <a:stretch/>
        </p:blipFill>
        <p:spPr>
          <a:xfrm>
            <a:off x="7417669" y="0"/>
            <a:ext cx="4774331" cy="6676068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778009" y="5238334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10DFE6B-2DB9-0D48-9851-7D66154CFD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538" y="5496486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0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Green Ram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 userDrawn="1"/>
        </p:nvSpPr>
        <p:spPr>
          <a:xfrm>
            <a:off x="643538" y="3705195"/>
            <a:ext cx="11083635" cy="977650"/>
          </a:xfrm>
          <a:prstGeom prst="rect">
            <a:avLst/>
          </a:prstGeom>
        </p:spPr>
        <p:txBody>
          <a:bodyPr vert="horz" lIns="80682" tIns="80682" rIns="80682" bIns="8068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5294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rPr>
              <a:t>Thank you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78009" y="5238334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121337" y="-1"/>
            <a:ext cx="6070663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7DE0A-3D16-1343-90D1-AEC78AD3CB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538" y="5496486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643538" y="3704819"/>
            <a:ext cx="11083635" cy="977650"/>
          </a:xfrm>
          <a:prstGeom prst="rect">
            <a:avLst/>
          </a:prstGeom>
        </p:spPr>
        <p:txBody>
          <a:bodyPr vert="horz" lIns="80682" tIns="80682" rIns="80682" bIns="8068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5294" b="0" i="0">
                <a:solidFill>
                  <a:schemeClr val="tx2"/>
                </a:solidFill>
                <a:latin typeface="Vitesse Light" charset="0"/>
                <a:ea typeface="Vitesse Light" charset="0"/>
                <a:cs typeface="Vitesse Light" charset="0"/>
              </a:rPr>
              <a:t>Thank you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78009" y="5237957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6B76894-D611-0748-9C57-E1E22212E3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43538" y="5541309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43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- CS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36000"/>
            <a:ext cx="12203818" cy="618026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85190" y="2613712"/>
            <a:ext cx="8692741" cy="165122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65">
                <a:solidFill>
                  <a:schemeClr val="bg1"/>
                </a:solidFill>
                <a:latin typeface="+mj-lt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085188" y="4538998"/>
            <a:ext cx="8692742" cy="423645"/>
          </a:xfrm>
        </p:spPr>
        <p:txBody>
          <a:bodyPr wrap="square">
            <a:spAutoFit/>
          </a:bodyPr>
          <a:lstStyle>
            <a:lvl1pPr marL="0" indent="0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5511"/>
            <a:ext cx="4151452" cy="6680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84" y="5676598"/>
            <a:ext cx="3983747" cy="72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70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- Signa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336000"/>
            <a:ext cx="12203818" cy="618026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85511"/>
            <a:ext cx="4151452" cy="6680499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85190" y="2613712"/>
            <a:ext cx="8692741" cy="1651221"/>
          </a:xfrm>
        </p:spPr>
        <p:txBody>
          <a:bodyPr wrap="square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65">
                <a:solidFill>
                  <a:schemeClr val="bg1"/>
                </a:solidFill>
                <a:latin typeface="+mj-lt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085188" y="4538998"/>
            <a:ext cx="8692742" cy="423645"/>
          </a:xfrm>
        </p:spPr>
        <p:txBody>
          <a:bodyPr wrap="square">
            <a:spAutoFit/>
          </a:bodyPr>
          <a:lstStyle>
            <a:lvl1pPr marL="0" indent="0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84" y="5676598"/>
            <a:ext cx="3983747" cy="72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12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>
                <a:solidFill>
                  <a:schemeClr val="bg1"/>
                </a:solidFill>
                <a:latin typeface="+mj-lt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4183" y="4737628"/>
            <a:ext cx="11083634" cy="421526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43538" y="4460164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6077934"/>
            <a:ext cx="12192000" cy="7800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44" y="6139355"/>
            <a:ext cx="3600432" cy="6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53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Signatu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77934"/>
            <a:ext cx="12192000" cy="7800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>
                <a:solidFill>
                  <a:schemeClr val="bg1"/>
                </a:solidFill>
                <a:latin typeface="+mj-lt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4183" y="4737628"/>
            <a:ext cx="11083634" cy="421526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43538" y="4460164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44" y="6139355"/>
            <a:ext cx="3600432" cy="6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9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190463" y="1090706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3" name="TextBox 2"/>
          <p:cNvSpPr txBox="1"/>
          <p:nvPr userDrawn="1"/>
        </p:nvSpPr>
        <p:spPr>
          <a:xfrm>
            <a:off x="-1847272" y="-418353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29371" y="-702236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>
                <a:solidFill>
                  <a:schemeClr val="tx2"/>
                </a:solidFill>
                <a:latin typeface="+mj-lt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4737628"/>
            <a:ext cx="11083634" cy="423645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tx2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077934"/>
            <a:ext cx="12192000" cy="7800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43538" y="4460164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44" y="6139355"/>
            <a:ext cx="3600432" cy="6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CS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121337" y="-1"/>
            <a:ext cx="6070663" cy="68580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4183" y="4737628"/>
            <a:ext cx="11083634" cy="416634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43538" y="4519612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6294458-F560-0B42-B8E9-68378AB16A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3678" y="5914379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8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 -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190463" y="1090706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3" name="TextBox 2"/>
          <p:cNvSpPr txBox="1"/>
          <p:nvPr userDrawn="1"/>
        </p:nvSpPr>
        <p:spPr>
          <a:xfrm>
            <a:off x="-1847272" y="-418353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29371" y="-702236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>
                <a:solidFill>
                  <a:schemeClr val="tx2"/>
                </a:solidFill>
                <a:latin typeface="+mj-lt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4737628"/>
            <a:ext cx="11083634" cy="423645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tx2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6077934"/>
            <a:ext cx="12192000" cy="7800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43538" y="4460164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44" y="6139355"/>
            <a:ext cx="3600432" cy="6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2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54184" y="776988"/>
            <a:ext cx="11083635" cy="917944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54184" y="2195191"/>
            <a:ext cx="11083635" cy="177842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3603"/>
            <a:ext cx="12192000" cy="3872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1931280" y="6386272"/>
            <a:ext cx="260720" cy="419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" y="6371843"/>
            <a:ext cx="2456477" cy="4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1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554184" y="776988"/>
            <a:ext cx="11083635" cy="917944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/>
              <a:t>Headline Copy Goes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403603"/>
            <a:ext cx="12192000" cy="3872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1931280" y="6386272"/>
            <a:ext cx="260720" cy="419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" y="6371843"/>
            <a:ext cx="2456477" cy="4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88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203818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3904" y="2948524"/>
            <a:ext cx="8597823" cy="917944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63904" y="4002355"/>
            <a:ext cx="8597823" cy="456234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subhead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077934"/>
            <a:ext cx="12192000" cy="7800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44" y="6139355"/>
            <a:ext cx="3600432" cy="6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33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3904" y="2948524"/>
            <a:ext cx="8597823" cy="917944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63904" y="4002355"/>
            <a:ext cx="8597823" cy="456234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Section subhead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077934"/>
            <a:ext cx="12192000" cy="7800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44" y="6139355"/>
            <a:ext cx="3600432" cy="6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65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068235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068235" y="0"/>
            <a:ext cx="412376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435788" y="2495589"/>
            <a:ext cx="3388659" cy="483085"/>
          </a:xfrm>
          <a:prstGeom prst="rect">
            <a:avLst/>
          </a:prstGeom>
        </p:spPr>
        <p:txBody>
          <a:bodyPr vert="horz" wrap="square" lIns="101858" tIns="50929" rIns="101858" bIns="50929" rtlCol="0" anchor="b" anchorCtr="0">
            <a:spAutoFit/>
          </a:bodyPr>
          <a:lstStyle>
            <a:lvl1pPr algn="ctr">
              <a:defRPr sz="2471" b="0">
                <a:solidFill>
                  <a:schemeClr val="bg1"/>
                </a:solidFill>
              </a:defRPr>
            </a:lvl1pPr>
          </a:lstStyle>
          <a:p>
            <a:r>
              <a:rPr lang="en-US"/>
              <a:t>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435788" y="3429000"/>
            <a:ext cx="3388659" cy="441581"/>
          </a:xfrm>
        </p:spPr>
        <p:txBody>
          <a:bodyPr wrap="square">
            <a:spAutoFit/>
          </a:bodyPr>
          <a:lstStyle>
            <a:lvl1pPr marL="0" indent="0" algn="ctr">
              <a:lnSpc>
                <a:spcPct val="114000"/>
              </a:lnSpc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Supporting text goes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82" y="6263499"/>
            <a:ext cx="2769057" cy="50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48599" y="866879"/>
            <a:ext cx="4290357" cy="1651221"/>
          </a:xfrm>
        </p:spPr>
        <p:txBody>
          <a:bodyPr anchor="t" anchorCtr="0"/>
          <a:lstStyle/>
          <a:p>
            <a:r>
              <a:rPr lang="en-US"/>
              <a:t>Headline Copy Goes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48599" y="2693172"/>
            <a:ext cx="4290356" cy="17434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387553" y="0"/>
            <a:ext cx="6804447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" y="6167954"/>
            <a:ext cx="2683157" cy="4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64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53047" y="866879"/>
            <a:ext cx="4290357" cy="1651221"/>
          </a:xfrm>
        </p:spPr>
        <p:txBody>
          <a:bodyPr anchor="t" anchorCtr="0"/>
          <a:lstStyle/>
          <a:p>
            <a:r>
              <a:rPr lang="en-US"/>
              <a:t>Headline Copy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3046" y="2693172"/>
            <a:ext cx="4290356" cy="174346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2" y="0"/>
            <a:ext cx="6804447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photo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41" y="6210418"/>
            <a:ext cx="2683157" cy="4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7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647765"/>
          </a:xfrm>
          <a:solidFill>
            <a:schemeClr val="bg2">
              <a:lumMod val="40000"/>
              <a:lumOff val="6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53316" y="5871797"/>
            <a:ext cx="11485369" cy="699811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879"/>
            </a:lvl1pPr>
          </a:lstStyle>
          <a:p>
            <a:r>
              <a:rPr lang="en-US"/>
              <a:t>Headline Copy Here</a:t>
            </a:r>
          </a:p>
        </p:txBody>
      </p:sp>
    </p:spTree>
    <p:extLst>
      <p:ext uri="{BB962C8B-B14F-4D97-AF65-F5344CB8AC3E}">
        <p14:creationId xmlns:p14="http://schemas.microsoft.com/office/powerpoint/2010/main" val="110758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40000"/>
              <a:lumOff val="6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329827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Green Ram UnitI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10" r="30639" b="6933"/>
          <a:stretch/>
        </p:blipFill>
        <p:spPr>
          <a:xfrm>
            <a:off x="6121337" y="-1"/>
            <a:ext cx="6070663" cy="6858001"/>
          </a:xfrm>
          <a:prstGeom prst="rect">
            <a:avLst/>
          </a:prstGeom>
        </p:spPr>
      </p:pic>
      <p:sp>
        <p:nvSpPr>
          <p:cNvPr id="4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 b="0" i="0">
                <a:solidFill>
                  <a:schemeClr val="bg1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4183" y="4737628"/>
            <a:ext cx="11083634" cy="416634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bg1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643538" y="4519612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A81FD44-ED2F-B24C-93BD-D234F0B3D4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3678" y="5914379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8073556" y="2044932"/>
            <a:ext cx="3564263" cy="1147498"/>
          </a:xfrm>
          <a:prstGeom prst="rect">
            <a:avLst/>
          </a:prstGeom>
        </p:spPr>
        <p:txBody>
          <a:bodyPr vert="horz" wrap="square" lIns="101858" tIns="50929" rIns="101858" bIns="50929" rtlCol="0" anchor="t" anchorCtr="0">
            <a:spAutoFit/>
          </a:bodyPr>
          <a:lstStyle>
            <a:lvl1pPr>
              <a:defRPr sz="3394"/>
            </a:lvl1pPr>
          </a:lstStyle>
          <a:p>
            <a:r>
              <a:rPr lang="en-US"/>
              <a:t>Headline Copy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73556" y="3290748"/>
            <a:ext cx="3564263" cy="439992"/>
          </a:xfrm>
        </p:spPr>
        <p:txBody>
          <a:bodyPr wrap="square">
            <a:spAutoFit/>
          </a:bodyPr>
          <a:lstStyle>
            <a:lvl1pPr marL="0" indent="0" algn="l">
              <a:lnSpc>
                <a:spcPct val="114000"/>
              </a:lnSpc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1119910" y="1273270"/>
            <a:ext cx="6055592" cy="4408467"/>
          </a:xfrm>
          <a:solidFill>
            <a:schemeClr val="bg2">
              <a:lumMod val="40000"/>
              <a:lumOff val="6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403603"/>
            <a:ext cx="12192000" cy="3872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1931280" y="6386272"/>
            <a:ext cx="260720" cy="4195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" y="6371843"/>
            <a:ext cx="2456477" cy="4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6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403603"/>
            <a:ext cx="12192000" cy="3872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1931280" y="6386272"/>
            <a:ext cx="260720" cy="419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" y="6371843"/>
            <a:ext cx="2456477" cy="4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8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0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54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36000"/>
            <a:ext cx="12203818" cy="618026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8052367" y="85511"/>
            <a:ext cx="4151452" cy="668049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>
          <a:xfrm>
            <a:off x="643538" y="3347439"/>
            <a:ext cx="11083635" cy="977650"/>
          </a:xfrm>
          <a:prstGeom prst="rect">
            <a:avLst/>
          </a:prstGeom>
        </p:spPr>
        <p:txBody>
          <a:bodyPr vert="horz" lIns="80682" tIns="80682" rIns="80682" bIns="8068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5294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78009" y="4761677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8" y="5056846"/>
            <a:ext cx="3496741" cy="63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95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643538" y="3704819"/>
            <a:ext cx="11083635" cy="977650"/>
          </a:xfrm>
          <a:prstGeom prst="rect">
            <a:avLst/>
          </a:prstGeom>
        </p:spPr>
        <p:txBody>
          <a:bodyPr vert="horz" lIns="80682" tIns="80682" rIns="80682" bIns="80682" rtlCol="0" anchor="b" anchorCtr="0">
            <a:spAutoFit/>
          </a:bodyPr>
          <a:lstStyle>
            <a:lvl1pPr algn="l" defTabSz="509292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sz="5294">
                <a:solidFill>
                  <a:schemeClr val="tx2"/>
                </a:solidFill>
                <a:latin typeface="+mj-lt"/>
              </a:rPr>
              <a:t>Thank you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78009" y="5237957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6077934"/>
            <a:ext cx="12192000" cy="7800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96" y="6158657"/>
            <a:ext cx="3388953" cy="6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7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C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190463" y="1090706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3" name="TextBox 2"/>
          <p:cNvSpPr txBox="1"/>
          <p:nvPr userDrawn="1"/>
        </p:nvSpPr>
        <p:spPr>
          <a:xfrm>
            <a:off x="-1847272" y="-418353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29371" y="-702236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 b="0" i="0">
                <a:solidFill>
                  <a:schemeClr val="tx2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4737628"/>
            <a:ext cx="11083634" cy="423645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tx2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43538" y="4519612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1D19A33-EC00-5448-858C-C203907D0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13120" y="5955657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7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hite Unit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-1190463" y="1090706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3" name="TextBox 2"/>
          <p:cNvSpPr txBox="1"/>
          <p:nvPr userDrawn="1"/>
        </p:nvSpPr>
        <p:spPr>
          <a:xfrm>
            <a:off x="-1847272" y="-418353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29371" y="-702236"/>
            <a:ext cx="184731" cy="465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24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4184" y="2378437"/>
            <a:ext cx="11083635" cy="1814086"/>
          </a:xfrm>
        </p:spPr>
        <p:txBody>
          <a:bodyPr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94" b="0" i="0">
                <a:solidFill>
                  <a:schemeClr val="tx2"/>
                </a:solidFill>
                <a:latin typeface="Vitesse Light" charset="0"/>
                <a:ea typeface="Vitesse Light" charset="0"/>
                <a:cs typeface="Vitesse Light" charset="0"/>
              </a:defRPr>
            </a:lvl1pPr>
            <a:lvl2pPr marL="617339" indent="0">
              <a:buNone/>
              <a:defRPr sz="4849">
                <a:solidFill>
                  <a:schemeClr val="bg1"/>
                </a:solidFill>
                <a:latin typeface="+mj-lt"/>
              </a:defRPr>
            </a:lvl2pPr>
            <a:lvl3pPr marL="1234683" indent="0">
              <a:buNone/>
              <a:defRPr sz="4849">
                <a:solidFill>
                  <a:schemeClr val="bg1"/>
                </a:solidFill>
                <a:latin typeface="+mj-lt"/>
              </a:defRPr>
            </a:lvl3pPr>
            <a:lvl4pPr marL="1852023" indent="0">
              <a:buNone/>
              <a:defRPr sz="4849">
                <a:solidFill>
                  <a:schemeClr val="bg1"/>
                </a:solidFill>
                <a:latin typeface="+mj-lt"/>
              </a:defRPr>
            </a:lvl4pPr>
            <a:lvl5pPr marL="2469366" indent="0">
              <a:buNone/>
              <a:defRPr sz="4849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Title of Presentation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4183" y="4737628"/>
            <a:ext cx="11083634" cy="423645"/>
          </a:xfrm>
        </p:spPr>
        <p:txBody>
          <a:bodyPr>
            <a:spAutoFit/>
          </a:bodyPr>
          <a:lstStyle>
            <a:lvl1pPr marL="0" indent="0">
              <a:buNone/>
              <a:defRPr sz="1412">
                <a:solidFill>
                  <a:schemeClr val="tx2"/>
                </a:solidFill>
              </a:defRPr>
            </a:lvl1pPr>
            <a:lvl2pPr marL="617339" indent="0">
              <a:buNone/>
              <a:defRPr/>
            </a:lvl2pPr>
            <a:lvl3pPr marL="1234683" indent="0">
              <a:buNone/>
              <a:defRPr/>
            </a:lvl3pPr>
            <a:lvl4pPr marL="1852023" indent="0">
              <a:buNone/>
              <a:defRPr/>
            </a:lvl4pPr>
            <a:lvl5pPr marL="2469366" indent="0">
              <a:buNone/>
              <a:defRPr/>
            </a:lvl5pPr>
          </a:lstStyle>
          <a:p>
            <a:pPr lvl="0"/>
            <a:r>
              <a:rPr lang="en-US" err="1"/>
              <a:t>Subheadline</a:t>
            </a:r>
            <a:r>
              <a:rPr lang="en-US"/>
              <a:t>, name or date goes here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43538" y="4519612"/>
            <a:ext cx="803998" cy="0"/>
          </a:xfrm>
          <a:prstGeom prst="line">
            <a:avLst/>
          </a:prstGeom>
          <a:ln w="28575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2B86036-BE8E-EA4B-EBA3-20A235257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413120" y="5955657"/>
            <a:ext cx="3686735" cy="8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6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54184" y="776988"/>
            <a:ext cx="11083635" cy="917944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/>
              <a:t>Headline Copy Goes Here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/>
          </p:nvPr>
        </p:nvSpPr>
        <p:spPr>
          <a:xfrm>
            <a:off x="554184" y="2195191"/>
            <a:ext cx="11083635" cy="177842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0" y="6505015"/>
            <a:ext cx="12192000" cy="352986"/>
            <a:chOff x="0" y="7372350"/>
            <a:chExt cx="13817600" cy="400051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11A5348-1B97-A948-8FD0-BA10CAFF83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34345" y="6505014"/>
            <a:ext cx="1765265" cy="36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89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  <p15:guide id="2" pos="43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554184" y="776988"/>
            <a:ext cx="11083635" cy="917944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/>
              <a:t>Headline Copy Goes Here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505013"/>
            <a:ext cx="12192000" cy="352986"/>
            <a:chOff x="0" y="7372350"/>
            <a:chExt cx="13817600" cy="400051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7372350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57" y="7372351"/>
              <a:ext cx="1788557" cy="4000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0" y="7372351"/>
              <a:ext cx="13817600" cy="40004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C366D11-D0B0-4F4E-BBAB-D0F290BFF7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5" y="6505017"/>
            <a:ext cx="1578139" cy="35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0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39996" y="2448265"/>
            <a:ext cx="8597823" cy="917944"/>
          </a:xfrm>
          <a:prstGeom prst="rect">
            <a:avLst/>
          </a:prstGeom>
        </p:spPr>
        <p:txBody>
          <a:bodyPr vert="horz" wrap="square" lIns="91440" tIns="91440" rIns="91440" bIns="91440" rtlCol="0"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7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3039996" y="3866468"/>
            <a:ext cx="8597823" cy="456234"/>
          </a:xfrm>
        </p:spPr>
        <p:txBody>
          <a:bodyPr wrap="square">
            <a:sp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Section subhead goes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1" t="28562" b="11534"/>
          <a:stretch/>
        </p:blipFill>
        <p:spPr>
          <a:xfrm>
            <a:off x="0" y="0"/>
            <a:ext cx="2270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34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4184" y="776988"/>
            <a:ext cx="11083635" cy="917944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183" y="2195191"/>
            <a:ext cx="11083635" cy="272925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12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xStyles>
    <p:titleStyle>
      <a:lvl1pPr algn="l" defTabSz="617339" rtl="0" eaLnBrk="1" latinLnBrk="0" hangingPunct="1">
        <a:spcBef>
          <a:spcPct val="0"/>
        </a:spcBef>
        <a:buNone/>
        <a:defRPr sz="4765" b="0" i="0" kern="1200">
          <a:solidFill>
            <a:schemeClr val="tx2"/>
          </a:solidFill>
          <a:latin typeface="Vitesse Light" charset="0"/>
          <a:ea typeface="Vitesse Light" charset="0"/>
          <a:cs typeface="Vitesse Light" charset="0"/>
        </a:defRPr>
      </a:lvl1pPr>
    </p:titleStyle>
    <p:bodyStyle>
      <a:lvl1pPr marL="463006" indent="-463006" algn="l" defTabSz="617339" rtl="0" eaLnBrk="1" latinLnBrk="0" hangingPunct="1">
        <a:lnSpc>
          <a:spcPct val="120000"/>
        </a:lnSpc>
        <a:spcBef>
          <a:spcPts val="529"/>
        </a:spcBef>
        <a:spcAft>
          <a:spcPts val="529"/>
        </a:spcAft>
        <a:buFont typeface="Arial"/>
        <a:buChar char="•"/>
        <a:defRPr sz="1588" b="0" i="0" kern="1200">
          <a:solidFill>
            <a:schemeClr val="tx1"/>
          </a:solidFill>
          <a:latin typeface="Proxima Nova Rg" charset="0"/>
          <a:ea typeface="Proxima Nova Rg" charset="0"/>
          <a:cs typeface="Proxima Nova Rg" charset="0"/>
        </a:defRPr>
      </a:lvl1pPr>
      <a:lvl2pPr marL="1003179" indent="-385839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–"/>
        <a:defRPr sz="1412" b="0" i="0" kern="1200">
          <a:solidFill>
            <a:schemeClr val="tx1"/>
          </a:solidFill>
          <a:latin typeface="Proxima Nova Rg" charset="0"/>
          <a:ea typeface="Proxima Nova Rg" charset="0"/>
          <a:cs typeface="Proxima Nova Rg" charset="0"/>
        </a:defRPr>
      </a:lvl2pPr>
      <a:lvl3pPr marL="1543353" indent="-308670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•"/>
        <a:defRPr sz="1412" b="0" i="0" kern="1200">
          <a:solidFill>
            <a:schemeClr val="tx1"/>
          </a:solidFill>
          <a:latin typeface="Proxima Nova Rg" charset="0"/>
          <a:ea typeface="Proxima Nova Rg" charset="0"/>
          <a:cs typeface="Proxima Nova Rg" charset="0"/>
        </a:defRPr>
      </a:lvl3pPr>
      <a:lvl4pPr marL="2160693" indent="-308670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–"/>
        <a:defRPr sz="1412" b="0" i="0" kern="1200">
          <a:solidFill>
            <a:schemeClr val="tx1"/>
          </a:solidFill>
          <a:latin typeface="Proxima Nova Rg" charset="0"/>
          <a:ea typeface="Proxima Nova Rg" charset="0"/>
          <a:cs typeface="Proxima Nova Rg" charset="0"/>
        </a:defRPr>
      </a:lvl4pPr>
      <a:lvl5pPr marL="2778035" indent="-308670" algn="l" defTabSz="617339" rtl="0" eaLnBrk="1" latinLnBrk="0" hangingPunct="1">
        <a:spcBef>
          <a:spcPct val="20000"/>
        </a:spcBef>
        <a:buFont typeface="Arial"/>
        <a:buChar char="»"/>
        <a:defRPr sz="1454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395376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12718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630058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247400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7339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4682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52023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936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8670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70404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21388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38728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4184" y="776988"/>
            <a:ext cx="11083635" cy="917944"/>
          </a:xfrm>
          <a:prstGeom prst="rect">
            <a:avLst/>
          </a:prstGeom>
        </p:spPr>
        <p:txBody>
          <a:bodyPr vert="horz" lIns="91440" tIns="91440" rIns="91440" bIns="91440" rtlCol="0" anchor="b" anchorCtr="0">
            <a:spAutoFit/>
          </a:bodyPr>
          <a:lstStyle/>
          <a:p>
            <a:r>
              <a:rPr lang="en-US"/>
              <a:t>Headline Copy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183" y="2195191"/>
            <a:ext cx="11083635" cy="2729254"/>
          </a:xfrm>
          <a:prstGeom prst="rect">
            <a:avLst/>
          </a:prstGeom>
        </p:spPr>
        <p:txBody>
          <a:bodyPr vert="horz" lIns="91440" tIns="91440" rIns="91440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283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  <p:txStyles>
    <p:titleStyle>
      <a:lvl1pPr algn="l" defTabSz="617339" rtl="0" eaLnBrk="1" latinLnBrk="0" hangingPunct="1">
        <a:spcBef>
          <a:spcPct val="0"/>
        </a:spcBef>
        <a:buNone/>
        <a:defRPr sz="4765" kern="1200">
          <a:solidFill>
            <a:schemeClr val="tx2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463006" indent="-463006" algn="l" defTabSz="617339" rtl="0" eaLnBrk="1" latinLnBrk="0" hangingPunct="1">
        <a:lnSpc>
          <a:spcPct val="120000"/>
        </a:lnSpc>
        <a:spcBef>
          <a:spcPts val="529"/>
        </a:spcBef>
        <a:spcAft>
          <a:spcPts val="529"/>
        </a:spcAft>
        <a:buFont typeface="Arial"/>
        <a:buChar char="•"/>
        <a:defRPr sz="1588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1pPr>
      <a:lvl2pPr marL="1003179" indent="-385839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–"/>
        <a:defRPr sz="1412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2pPr>
      <a:lvl3pPr marL="1543353" indent="-308670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•"/>
        <a:defRPr sz="1412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3pPr>
      <a:lvl4pPr marL="2160693" indent="-308670" algn="l" defTabSz="617339" rtl="0" eaLnBrk="1" latinLnBrk="0" hangingPunct="1">
        <a:lnSpc>
          <a:spcPct val="120000"/>
        </a:lnSpc>
        <a:spcBef>
          <a:spcPts val="0"/>
        </a:spcBef>
        <a:spcAft>
          <a:spcPts val="529"/>
        </a:spcAft>
        <a:buFont typeface="Arial"/>
        <a:buChar char="–"/>
        <a:defRPr sz="1412" b="0" kern="1200">
          <a:solidFill>
            <a:schemeClr val="tx1"/>
          </a:solidFill>
          <a:latin typeface="+mn-lt"/>
          <a:ea typeface="Franklin Gothic Book" charset="0"/>
          <a:cs typeface="Franklin Gothic Book" charset="0"/>
        </a:defRPr>
      </a:lvl4pPr>
      <a:lvl5pPr marL="2778035" indent="-308670" algn="l" defTabSz="617339" rtl="0" eaLnBrk="1" latinLnBrk="0" hangingPunct="1">
        <a:spcBef>
          <a:spcPct val="20000"/>
        </a:spcBef>
        <a:buFont typeface="Arial"/>
        <a:buChar char="»"/>
        <a:defRPr sz="1454" b="0" kern="1200">
          <a:solidFill>
            <a:schemeClr val="accent6">
              <a:lumMod val="75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3395376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4012718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630058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247400" indent="-308670" algn="l" defTabSz="617339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1pPr>
      <a:lvl2pPr marL="617339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2pPr>
      <a:lvl3pPr marL="1234682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3pPr>
      <a:lvl4pPr marL="1852023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4pPr>
      <a:lvl5pPr marL="246936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5pPr>
      <a:lvl6pPr marL="308670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6pPr>
      <a:lvl7pPr marL="3704046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7pPr>
      <a:lvl8pPr marL="4321388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8pPr>
      <a:lvl9pPr marL="4938728" algn="l" defTabSz="617339" rtl="0" eaLnBrk="1" latinLnBrk="0" hangingPunct="1">
        <a:defRPr sz="24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18274" y="1488476"/>
            <a:ext cx="5387791" cy="2628797"/>
          </a:xfrm>
        </p:spPr>
        <p:txBody>
          <a:bodyPr/>
          <a:lstStyle/>
          <a:p>
            <a:r>
              <a:rPr lang="en-US"/>
              <a:t>Colorado 4-H YD Professionals</a:t>
            </a:r>
          </a:p>
          <a:p>
            <a:r>
              <a:rPr lang="en-US"/>
              <a:t>Monthly Gathering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554183" y="4737628"/>
            <a:ext cx="2832829" cy="514308"/>
          </a:xfrm>
        </p:spPr>
        <p:txBody>
          <a:bodyPr/>
          <a:lstStyle/>
          <a:p>
            <a:r>
              <a:rPr lang="en-US" sz="2000"/>
              <a:t>April 9,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791DF-B21B-5C8E-E209-A8866661A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60"/>
          <a:stretch/>
        </p:blipFill>
        <p:spPr>
          <a:xfrm>
            <a:off x="5665849" y="865237"/>
            <a:ext cx="6278281" cy="468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B3400-B8EB-91B3-A490-E67F9B2CD2CE}"/>
              </a:ext>
            </a:extLst>
          </p:cNvPr>
          <p:cNvSpPr txBox="1"/>
          <p:nvPr/>
        </p:nvSpPr>
        <p:spPr>
          <a:xfrm>
            <a:off x="412955" y="1156077"/>
            <a:ext cx="7039897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itesse Light" charset="0"/>
                <a:ea typeface="+mn-ea"/>
                <a:cs typeface="+mn-cs"/>
              </a:rPr>
              <a:t>Structure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D9782C"/>
                </a:solidFill>
                <a:effectLst/>
                <a:uLnTx/>
                <a:uFillTx/>
                <a:latin typeface="Vitesse Light" charset="0"/>
                <a:ea typeface="+mn-ea"/>
                <a:cs typeface="+mn-cs"/>
              </a:rPr>
              <a:t>4-H Specialist/Coordinator host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itesse Light" charset="0"/>
                <a:ea typeface="+mn-ea"/>
                <a:cs typeface="+mn-cs"/>
              </a:rPr>
              <a:t>Director updates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itesse Light"/>
              </a:rPr>
              <a:t>Featured </a:t>
            </a:r>
            <a:r>
              <a:rPr lang="en-US" sz="3600">
                <a:solidFill>
                  <a:srgbClr val="00B050"/>
                </a:solidFill>
                <a:latin typeface="Vitesse Light"/>
              </a:rPr>
              <a:t>4-H county program showcasing</a:t>
            </a:r>
            <a:endParaRPr lang="en-US" sz="3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itesse Light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05456">
                    <a:lumMod val="75000"/>
                  </a:srgbClr>
                </a:solidFill>
                <a:effectLst/>
                <a:uLnTx/>
                <a:uFillTx/>
                <a:latin typeface="Vitesse Light" charset="0"/>
                <a:ea typeface="+mn-ea"/>
                <a:cs typeface="+mn-cs"/>
              </a:rPr>
              <a:t>State Specialist updates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>
                <a:solidFill>
                  <a:srgbClr val="CC5430"/>
                </a:solidFill>
                <a:latin typeface="Vitesse Light" charset="0"/>
              </a:rPr>
              <a:t>Deep Dive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C5430"/>
                </a:solidFill>
                <a:effectLst/>
                <a:uLnTx/>
                <a:uFillTx/>
                <a:latin typeface="Vitesse Light" charset="0"/>
                <a:ea typeface="+mn-ea"/>
                <a:cs typeface="+mn-cs"/>
              </a:rPr>
              <a:t>topic of the month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itesse Light" charset="0"/>
                <a:ea typeface="+mn-ea"/>
                <a:cs typeface="+mn-cs"/>
              </a:rPr>
              <a:t>Wrap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447BB-5C81-C2AB-4314-36299052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587" y="2137846"/>
            <a:ext cx="3664014" cy="18350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F6DA2-CED5-F291-6515-DE1BAD185DD4}"/>
              </a:ext>
            </a:extLst>
          </p:cNvPr>
          <p:cNvSpPr txBox="1"/>
          <p:nvPr/>
        </p:nvSpPr>
        <p:spPr>
          <a:xfrm>
            <a:off x="294966" y="127423"/>
            <a:ext cx="8986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 charset="0"/>
              </a:rPr>
              <a:t>Monthly </a:t>
            </a:r>
            <a:r>
              <a:rPr lang="en-US" sz="3600">
                <a:solidFill>
                  <a:srgbClr val="1E4D2B"/>
                </a:solidFill>
                <a:latin typeface="Vitesse Light" charset="0"/>
              </a:rPr>
              <a:t>4-H YD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 charset="0"/>
              </a:rPr>
              <a:t>Gatherings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4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EF593F-A1D6-6E95-08C2-997FEA778FA9}"/>
              </a:ext>
            </a:extLst>
          </p:cNvPr>
          <p:cNvSpPr/>
          <p:nvPr/>
        </p:nvSpPr>
        <p:spPr>
          <a:xfrm>
            <a:off x="4346713" y="1734929"/>
            <a:ext cx="7407964" cy="274761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tIns="182880" rIns="274320" bIns="182880" rtlCol="0" anchor="ctr"/>
          <a:lstStyle/>
          <a:p>
            <a:pPr algn="ctr"/>
            <a:endParaRPr lang="en-US">
              <a:latin typeface="Proxima Nova Rg" charset="0"/>
              <a:ea typeface="Proxima Nova Rg" charset="0"/>
              <a:cs typeface="Proxima Nova Rg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EB3400-B8EB-91B3-A490-E67F9B2CD2CE}"/>
              </a:ext>
            </a:extLst>
          </p:cNvPr>
          <p:cNvSpPr txBox="1"/>
          <p:nvPr/>
        </p:nvSpPr>
        <p:spPr>
          <a:xfrm>
            <a:off x="435042" y="1432164"/>
            <a:ext cx="3285114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3600">
                <a:solidFill>
                  <a:schemeClr val="tx2"/>
                </a:solidFill>
                <a:latin typeface="Vitesse Light"/>
              </a:rPr>
              <a:t>May,14, 2024</a:t>
            </a:r>
            <a:endParaRPr lang="en-US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itesse Light" charset="0"/>
            </a:endParaRPr>
          </a:p>
          <a:p>
            <a:pPr>
              <a:defRPr/>
            </a:pPr>
            <a:endParaRPr lang="en-US" sz="3600">
              <a:solidFill>
                <a:schemeClr val="tx2"/>
              </a:solidFill>
              <a:latin typeface="Vitesse Light"/>
            </a:endParaRPr>
          </a:p>
          <a:p>
            <a:pPr>
              <a:defRPr/>
            </a:pPr>
            <a:r>
              <a:rPr lang="en-US" sz="3600">
                <a:solidFill>
                  <a:srgbClr val="002060"/>
                </a:solidFill>
                <a:latin typeface="Vitesse Light"/>
              </a:rPr>
              <a:t>Southern Region</a:t>
            </a:r>
            <a:endParaRPr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itesse Light" charset="0"/>
            </a:endParaRPr>
          </a:p>
          <a:p>
            <a:pPr marL="571500" indent="-571500">
              <a:buFont typeface="Arial"/>
              <a:buChar char="•"/>
              <a:defRPr/>
            </a:pPr>
            <a:r>
              <a:rPr lang="en-US" sz="3600">
                <a:solidFill>
                  <a:srgbClr val="002060"/>
                </a:solidFill>
                <a:latin typeface="Vitesse Light"/>
              </a:rPr>
              <a:t>1 Host</a:t>
            </a:r>
          </a:p>
          <a:p>
            <a:pPr marL="571500" indent="-571500">
              <a:buFont typeface="Arial"/>
              <a:buChar char="•"/>
              <a:defRPr/>
            </a:pPr>
            <a:r>
              <a:rPr lang="en-US" sz="3600">
                <a:solidFill>
                  <a:srgbClr val="002060"/>
                </a:solidFill>
                <a:latin typeface="Vitesse Light"/>
              </a:rPr>
              <a:t>2 Program showcases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endParaRPr lang="en-US" sz="3600">
              <a:solidFill>
                <a:srgbClr val="D9782C"/>
              </a:solidFill>
              <a:latin typeface="Vitesse Light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F6DA2-CED5-F291-6515-DE1BAD185DD4}"/>
              </a:ext>
            </a:extLst>
          </p:cNvPr>
          <p:cNvSpPr txBox="1"/>
          <p:nvPr/>
        </p:nvSpPr>
        <p:spPr>
          <a:xfrm>
            <a:off x="294966" y="127423"/>
            <a:ext cx="8986685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</a:rPr>
              <a:t>Monthly </a:t>
            </a:r>
            <a:r>
              <a:rPr lang="en-US" sz="3200">
                <a:solidFill>
                  <a:srgbClr val="1E4D2B"/>
                </a:solidFill>
                <a:latin typeface="Vitesse Light"/>
              </a:rPr>
              <a:t>4-H YD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</a:rPr>
              <a:t>Gatherings</a:t>
            </a:r>
            <a:r>
              <a:rPr lang="en-US" sz="3600">
                <a:solidFill>
                  <a:srgbClr val="1E4D2B"/>
                </a:solidFill>
                <a:latin typeface="Vitesse Light"/>
              </a:rPr>
              <a:t> </a:t>
            </a:r>
            <a:endParaRPr lang="en-US"/>
          </a:p>
        </p:txBody>
      </p:sp>
      <p:pic>
        <p:nvPicPr>
          <p:cNvPr id="5" name="Picture 4" descr="A map of the state of colorado&#10;&#10;Description automatically generated">
            <a:extLst>
              <a:ext uri="{FF2B5EF4-FFF2-40B4-BE49-F238E27FC236}">
                <a16:creationId xmlns:a16="http://schemas.microsoft.com/office/drawing/2014/main" id="{FA9881A7-2BDD-54AD-438F-9A4ABE8D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917" y="2019162"/>
            <a:ext cx="7353990" cy="28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5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BC1822-DDF6-62CC-85EF-C08BB3ED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30" y="909694"/>
            <a:ext cx="4846740" cy="42127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6DF3A1-007E-5AA7-66B5-6AAB5020D3A1}"/>
              </a:ext>
            </a:extLst>
          </p:cNvPr>
          <p:cNvSpPr txBox="1"/>
          <p:nvPr/>
        </p:nvSpPr>
        <p:spPr>
          <a:xfrm>
            <a:off x="5840361" y="338718"/>
            <a:ext cx="6096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process of understanding how things influence one another to a larger whole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It’s an ecosystem – air, water movement, plants, animals work together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Consists of people, structures, and processes in collaboration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Create a healthy, dynamic and effective organization</a:t>
            </a:r>
          </a:p>
        </p:txBody>
      </p:sp>
    </p:spTree>
    <p:extLst>
      <p:ext uri="{BB962C8B-B14F-4D97-AF65-F5344CB8AC3E}">
        <p14:creationId xmlns:p14="http://schemas.microsoft.com/office/powerpoint/2010/main" val="333486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5697E-86AC-43C5-C3FA-5C90E06E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22" y="551447"/>
            <a:ext cx="5962405" cy="5194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D28C5-376E-1ECF-BCB0-A78A5C1E531D}"/>
              </a:ext>
            </a:extLst>
          </p:cNvPr>
          <p:cNvSpPr txBox="1"/>
          <p:nvPr/>
        </p:nvSpPr>
        <p:spPr>
          <a:xfrm>
            <a:off x="111508" y="556840"/>
            <a:ext cx="5860026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our thinking to match the complexity of our environment (Extension)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Communicate &amp; collaborate to create new ways to problem solve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 and test a variety of actions that lead to solutions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 aware of unintended consequences of our actions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Expand available options for impact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867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5697E-86AC-43C5-C3FA-5C90E06E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22" y="551447"/>
            <a:ext cx="5962405" cy="5194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D28C5-376E-1ECF-BCB0-A78A5C1E531D}"/>
              </a:ext>
            </a:extLst>
          </p:cNvPr>
          <p:cNvSpPr txBox="1"/>
          <p:nvPr/>
        </p:nvSpPr>
        <p:spPr>
          <a:xfrm>
            <a:off x="111508" y="556840"/>
            <a:ext cx="5860026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our thinking to match the complexity of our environment (Extension)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Communicate &amp; collaborate to create new ways to problem solve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 and test a variety of actions that lead to solutions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 aware of unintended consequences of our actions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Expand available options for impact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79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5697E-86AC-43C5-C3FA-5C90E06E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22" y="551447"/>
            <a:ext cx="5962405" cy="5194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D28C5-376E-1ECF-BCB0-A78A5C1E531D}"/>
              </a:ext>
            </a:extLst>
          </p:cNvPr>
          <p:cNvSpPr txBox="1"/>
          <p:nvPr/>
        </p:nvSpPr>
        <p:spPr>
          <a:xfrm>
            <a:off x="111508" y="556840"/>
            <a:ext cx="5860026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our thinking to match the complexity of our environment (Extension)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Communicate &amp; collaborate to create new ways to problem solve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 and test a variety of actions that lead to solutions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 aware of unintended consequences of our actions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Expand available options for impact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93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5697E-86AC-43C5-C3FA-5C90E06E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22" y="551447"/>
            <a:ext cx="5962405" cy="5194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D28C5-376E-1ECF-BCB0-A78A5C1E531D}"/>
              </a:ext>
            </a:extLst>
          </p:cNvPr>
          <p:cNvSpPr txBox="1"/>
          <p:nvPr/>
        </p:nvSpPr>
        <p:spPr>
          <a:xfrm>
            <a:off x="111508" y="556840"/>
            <a:ext cx="5860026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our thinking to match the complexity of our environment (Extension)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Communicate &amp; collaborate to create new ways to problem solve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 and test a variety of actions that lead to solutions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 aware of unintended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consequences of our actions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Expand available options for impact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88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C5697E-86AC-43C5-C3FA-5C90E06E2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22" y="551447"/>
            <a:ext cx="5962405" cy="5194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D28C5-376E-1ECF-BCB0-A78A5C1E531D}"/>
              </a:ext>
            </a:extLst>
          </p:cNvPr>
          <p:cNvSpPr txBox="1"/>
          <p:nvPr/>
        </p:nvSpPr>
        <p:spPr>
          <a:xfrm>
            <a:off x="111508" y="556840"/>
            <a:ext cx="5860026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Change our thinking to match the complexity of our environment (Extension)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Communicate &amp; collaborate to create new ways to problem solve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Identify and test a variety of actions that lead to solutions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 aware of unintended consequences of our actions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Arial" panose="020B0604020202020204"/>
              <a:cs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Expand available options for impact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15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67B9A14-F16D-EF41-ECA4-50693A98A14F}"/>
              </a:ext>
            </a:extLst>
          </p:cNvPr>
          <p:cNvSpPr/>
          <p:nvPr/>
        </p:nvSpPr>
        <p:spPr>
          <a:xfrm>
            <a:off x="540774" y="772615"/>
            <a:ext cx="5417574" cy="330973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070015-6EBA-8444-3AB4-BF7AA6762936}"/>
              </a:ext>
            </a:extLst>
          </p:cNvPr>
          <p:cNvSpPr/>
          <p:nvPr/>
        </p:nvSpPr>
        <p:spPr>
          <a:xfrm>
            <a:off x="6292648" y="3323504"/>
            <a:ext cx="5643717" cy="201757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Internal Communication</a:t>
            </a:r>
          </a:p>
        </p:txBody>
      </p:sp>
      <p:pic>
        <p:nvPicPr>
          <p:cNvPr id="5" name="Picture 4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91E4B04E-7E4E-D0BC-E0F4-6FA54846E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32975" r="29255" b="1147"/>
          <a:stretch/>
        </p:blipFill>
        <p:spPr>
          <a:xfrm>
            <a:off x="384869" y="1140941"/>
            <a:ext cx="5190021" cy="344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6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070015-6EBA-8444-3AB4-BF7AA6762936}"/>
              </a:ext>
            </a:extLst>
          </p:cNvPr>
          <p:cNvSpPr/>
          <p:nvPr/>
        </p:nvSpPr>
        <p:spPr>
          <a:xfrm>
            <a:off x="658760" y="1766120"/>
            <a:ext cx="4021393" cy="24875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State 4-H  </a:t>
            </a:r>
          </a:p>
          <a:p>
            <a:pPr algn="ctr"/>
            <a:r>
              <a:rPr lang="en-US" sz="5400">
                <a:solidFill>
                  <a:schemeClr val="bg1"/>
                </a:solidFill>
              </a:rPr>
              <a:t>Newsletter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05727-3E14-22EE-FF33-57CFCD8AD5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3"/>
          <a:stretch/>
        </p:blipFill>
        <p:spPr>
          <a:xfrm>
            <a:off x="5270498" y="167148"/>
            <a:ext cx="6386542" cy="60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99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45635A-D7E2-8191-4BAE-AE3E38A96B44}"/>
              </a:ext>
            </a:extLst>
          </p:cNvPr>
          <p:cNvSpPr/>
          <p:nvPr/>
        </p:nvSpPr>
        <p:spPr>
          <a:xfrm>
            <a:off x="6941574" y="260781"/>
            <a:ext cx="4402871" cy="55894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6A2E2F-4795-1760-329F-A7B479A851DD}"/>
              </a:ext>
            </a:extLst>
          </p:cNvPr>
          <p:cNvSpPr txBox="1"/>
          <p:nvPr/>
        </p:nvSpPr>
        <p:spPr>
          <a:xfrm>
            <a:off x="304800" y="9072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 charset="0"/>
                <a:ea typeface="+mn-ea"/>
                <a:cs typeface="+mn-cs"/>
              </a:rPr>
              <a:t>Chat box icebreaker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9595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7CFC3-A2D2-41D4-67DF-6E0469B4D806}"/>
              </a:ext>
            </a:extLst>
          </p:cNvPr>
          <p:cNvSpPr txBox="1"/>
          <p:nvPr/>
        </p:nvSpPr>
        <p:spPr>
          <a:xfrm>
            <a:off x="383458" y="1769666"/>
            <a:ext cx="6017342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What is one thing that makes you</a:t>
            </a:r>
            <a:r>
              <a:rPr lang="en-US" sz="6000">
                <a:solidFill>
                  <a:srgbClr val="0070C0"/>
                </a:solidFill>
                <a:latin typeface="Vitesse Light"/>
              </a:rPr>
              <a:t> 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 unique?</a:t>
            </a:r>
            <a:r>
              <a:rPr lang="en-US" sz="6000">
                <a:solidFill>
                  <a:srgbClr val="0070C0"/>
                </a:solidFill>
                <a:latin typeface="Vitesse Light"/>
              </a:rPr>
              <a:t> 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itesse Ligh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F7287-022D-6863-AAFC-1BF539C1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55" y="865454"/>
            <a:ext cx="1883827" cy="109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EBCCBF-A471-AF17-A8F3-E328F6CC9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299" y="389072"/>
            <a:ext cx="4005419" cy="5364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9129BC-D7B2-79DF-47C0-DEACF757E1E0}"/>
              </a:ext>
            </a:extLst>
          </p:cNvPr>
          <p:cNvSpPr txBox="1"/>
          <p:nvPr/>
        </p:nvSpPr>
        <p:spPr>
          <a:xfrm>
            <a:off x="8662218" y="5882308"/>
            <a:ext cx="1563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Calibri" panose="020F0502020204030204" pitchFamily="34" charset="0"/>
              </a:rPr>
              <a:t>Eagle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County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0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070015-6EBA-8444-3AB4-BF7AA6762936}"/>
              </a:ext>
            </a:extLst>
          </p:cNvPr>
          <p:cNvSpPr/>
          <p:nvPr/>
        </p:nvSpPr>
        <p:spPr>
          <a:xfrm>
            <a:off x="7538847" y="1710903"/>
            <a:ext cx="4021393" cy="24875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State 4-H  </a:t>
            </a:r>
          </a:p>
          <a:p>
            <a:pPr algn="ctr"/>
            <a:r>
              <a:rPr lang="en-US" sz="5400">
                <a:solidFill>
                  <a:schemeClr val="bg1"/>
                </a:solidFill>
              </a:rPr>
              <a:t>Newsletter</a:t>
            </a:r>
          </a:p>
        </p:txBody>
      </p:sp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7A676AC1-9335-53E9-B168-8FFF22FE2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41" y="397565"/>
            <a:ext cx="6926189" cy="564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5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070015-6EBA-8444-3AB4-BF7AA6762936}"/>
              </a:ext>
            </a:extLst>
          </p:cNvPr>
          <p:cNvSpPr/>
          <p:nvPr/>
        </p:nvSpPr>
        <p:spPr>
          <a:xfrm>
            <a:off x="382673" y="1843424"/>
            <a:ext cx="4021393" cy="24875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State 4-H  </a:t>
            </a:r>
          </a:p>
          <a:p>
            <a:pPr algn="ctr"/>
            <a:r>
              <a:rPr lang="en-US" sz="5400">
                <a:solidFill>
                  <a:schemeClr val="bg1"/>
                </a:solidFill>
              </a:rPr>
              <a:t>Newsletter</a:t>
            </a:r>
          </a:p>
        </p:txBody>
      </p:sp>
      <p:pic>
        <p:nvPicPr>
          <p:cNvPr id="2" name="Picture 1" descr="A green and white website with text&#10;&#10;Description automatically generated">
            <a:extLst>
              <a:ext uri="{FF2B5EF4-FFF2-40B4-BE49-F238E27FC236}">
                <a16:creationId xmlns:a16="http://schemas.microsoft.com/office/drawing/2014/main" id="{9AE3FFFE-3280-DCB8-883B-52BF3125C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" r="-156" b="249"/>
          <a:stretch/>
        </p:blipFill>
        <p:spPr>
          <a:xfrm>
            <a:off x="4828761" y="756823"/>
            <a:ext cx="6984934" cy="441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2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070015-6EBA-8444-3AB4-BF7AA6762936}"/>
              </a:ext>
            </a:extLst>
          </p:cNvPr>
          <p:cNvSpPr/>
          <p:nvPr/>
        </p:nvSpPr>
        <p:spPr>
          <a:xfrm>
            <a:off x="392599" y="1344372"/>
            <a:ext cx="4166076" cy="285404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State 4-H Team Positions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1F846A-5E1B-C0DE-8A26-1767D466ADB6}"/>
              </a:ext>
            </a:extLst>
          </p:cNvPr>
          <p:cNvSpPr txBox="1"/>
          <p:nvPr/>
        </p:nvSpPr>
        <p:spPr>
          <a:xfrm>
            <a:off x="5210314" y="527877"/>
            <a:ext cx="6707807" cy="544764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000">
                <a:solidFill>
                  <a:srgbClr val="1E4D2B"/>
                </a:solidFill>
                <a:cs typeface="Arial"/>
              </a:rPr>
              <a:t>Animal Science/Livestock Specialist - April</a:t>
            </a:r>
          </a:p>
          <a:p>
            <a:pPr marL="285750" indent="-285750">
              <a:buFont typeface="Arial"/>
              <a:buChar char="•"/>
            </a:pPr>
            <a:endParaRPr lang="en-US" sz="3000">
              <a:solidFill>
                <a:srgbClr val="1E4D2B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3000">
                <a:solidFill>
                  <a:srgbClr val="1E4D2B"/>
                </a:solidFill>
                <a:cs typeface="Arial"/>
              </a:rPr>
              <a:t>Assistant Office Coordinator </a:t>
            </a:r>
          </a:p>
          <a:p>
            <a:r>
              <a:rPr lang="en-US" sz="3000">
                <a:solidFill>
                  <a:srgbClr val="1E4D2B"/>
                </a:solidFill>
                <a:cs typeface="Arial"/>
              </a:rPr>
              <a:t>   - April</a:t>
            </a:r>
            <a:endParaRPr lang="en-US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en-US" sz="3000">
              <a:solidFill>
                <a:srgbClr val="1E4D2B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3000">
                <a:solidFill>
                  <a:srgbClr val="1E4D2B"/>
                </a:solidFill>
                <a:cs typeface="Arial"/>
              </a:rPr>
              <a:t>Shooting Sports Specialist </a:t>
            </a:r>
          </a:p>
          <a:p>
            <a:r>
              <a:rPr lang="en-US" sz="3000">
                <a:solidFill>
                  <a:srgbClr val="1E4D2B"/>
                </a:solidFill>
                <a:cs typeface="Arial"/>
              </a:rPr>
              <a:t>   - Summer 2024</a:t>
            </a:r>
            <a:endParaRPr lang="en-US">
              <a:cs typeface="Arial" panose="020B0604020202020204"/>
            </a:endParaRPr>
          </a:p>
          <a:p>
            <a:pPr marL="285750" indent="-285750">
              <a:buFont typeface="Arial"/>
              <a:buChar char="•"/>
            </a:pPr>
            <a:endParaRPr lang="en-US" sz="3000">
              <a:solidFill>
                <a:srgbClr val="1E4D2B"/>
              </a:solidFill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3000">
                <a:solidFill>
                  <a:srgbClr val="1E4D2B"/>
                </a:solidFill>
                <a:cs typeface="Arial"/>
              </a:rPr>
              <a:t>Volunteer Systems Specialist </a:t>
            </a:r>
          </a:p>
          <a:p>
            <a:r>
              <a:rPr lang="en-US" sz="3000">
                <a:solidFill>
                  <a:srgbClr val="1E4D2B"/>
                </a:solidFill>
                <a:cs typeface="Arial"/>
              </a:rPr>
              <a:t>   - Fall 2024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1E4D2B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729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B78BD-1B2D-D7F5-F3D2-16844FC0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06721C-F2D7-20AB-F9D0-667CF1EBE5CE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93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396A96-612C-AA3C-7AB3-F340FEE42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60" y="510766"/>
            <a:ext cx="4512902" cy="2031325"/>
          </a:xfrm>
        </p:spPr>
        <p:txBody>
          <a:bodyPr/>
          <a:lstStyle/>
          <a:p>
            <a:pPr algn="ctr"/>
            <a:r>
              <a:rPr lang="en-US" sz="4000"/>
              <a:t>Forward Together: Mission, Motion, Movement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716A9A-59FD-6D86-E2D6-2CF4DA8DF4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23961" b="29904"/>
          <a:stretch/>
        </p:blipFill>
        <p:spPr bwMode="auto">
          <a:xfrm>
            <a:off x="5443198" y="93163"/>
            <a:ext cx="6029642" cy="6254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Missouri 4-H members grow traditions at the Missouri State Fair - Carthage  News Online">
            <a:extLst>
              <a:ext uri="{FF2B5EF4-FFF2-40B4-BE49-F238E27FC236}">
                <a16:creationId xmlns:a16="http://schemas.microsoft.com/office/drawing/2014/main" id="{E3C4A2F5-436A-16A8-937E-644F5264B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7935" y="2762251"/>
            <a:ext cx="6432826" cy="314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8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8B1AA-EA13-06FA-674C-04A586128B6F}"/>
              </a:ext>
            </a:extLst>
          </p:cNvPr>
          <p:cNvSpPr txBox="1"/>
          <p:nvPr/>
        </p:nvSpPr>
        <p:spPr>
          <a:xfrm>
            <a:off x="284921" y="1709531"/>
            <a:ext cx="4024243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solidFill>
                  <a:srgbClr val="1E4D2B"/>
                </a:solidFill>
                <a:latin typeface="Vitesse Light"/>
              </a:rPr>
              <a:t>Colorado 4-H Program Showcase:</a:t>
            </a:r>
            <a:endParaRPr lang="en-US">
              <a:solidFill>
                <a:srgbClr val="59595B"/>
              </a:solidFill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en-US" sz="4800">
                <a:solidFill>
                  <a:srgbClr val="0070C0"/>
                </a:solidFill>
                <a:latin typeface="Vitesse Light"/>
              </a:rPr>
              <a:t>STEM</a:t>
            </a:r>
          </a:p>
        </p:txBody>
      </p:sp>
      <p:pic>
        <p:nvPicPr>
          <p:cNvPr id="4" name="Picture 3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0B1F9D17-FCDA-93A1-F1F2-11B94FECB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51" b="228"/>
          <a:stretch/>
        </p:blipFill>
        <p:spPr>
          <a:xfrm>
            <a:off x="4605130" y="960782"/>
            <a:ext cx="7454348" cy="45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1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8B1AA-EA13-06FA-674C-04A586128B6F}"/>
              </a:ext>
            </a:extLst>
          </p:cNvPr>
          <p:cNvSpPr txBox="1"/>
          <p:nvPr/>
        </p:nvSpPr>
        <p:spPr>
          <a:xfrm>
            <a:off x="284921" y="1709531"/>
            <a:ext cx="402424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solidFill>
                  <a:srgbClr val="1E4D2B"/>
                </a:solidFill>
                <a:latin typeface="Vitesse Light"/>
              </a:rPr>
              <a:t>Colorado 4-H Program Showcase:</a:t>
            </a:r>
            <a:endParaRPr lang="en-US">
              <a:solidFill>
                <a:srgbClr val="59595B"/>
              </a:solidFill>
              <a:latin typeface="Arial" panose="020B0604020202020204"/>
              <a:cs typeface="Arial" panose="020B0604020202020204"/>
            </a:endParaRPr>
          </a:p>
          <a:p>
            <a:pPr algn="ctr"/>
            <a:r>
              <a:rPr lang="en-US" sz="4800">
                <a:solidFill>
                  <a:srgbClr val="0070C0"/>
                </a:solidFill>
                <a:latin typeface="Vitesse Light"/>
              </a:rPr>
              <a:t>Engagement and Expansion</a:t>
            </a:r>
          </a:p>
        </p:txBody>
      </p:sp>
      <p:pic>
        <p:nvPicPr>
          <p:cNvPr id="4" name="Picture 3" descr="Larimer County on X: &quot;#LarimerCountyCSUExtension presented their 2023  Annual Showcase of the many cool things they offer for our community.  There's something for everyone at Extension! More info here: https://t.co/xmFXSjjPo4  https://t.co/67npn1EusH&quot; /">
            <a:extLst>
              <a:ext uri="{FF2B5EF4-FFF2-40B4-BE49-F238E27FC236}">
                <a16:creationId xmlns:a16="http://schemas.microsoft.com/office/drawing/2014/main" id="{E963CDB9-E61C-3C87-3722-BF3E5C59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147" y="665019"/>
            <a:ext cx="7255166" cy="55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7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38B1AA-EA13-06FA-674C-04A586128B6F}"/>
              </a:ext>
            </a:extLst>
          </p:cNvPr>
          <p:cNvSpPr txBox="1"/>
          <p:nvPr/>
        </p:nvSpPr>
        <p:spPr>
          <a:xfrm>
            <a:off x="113398" y="843667"/>
            <a:ext cx="8540187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chemeClr val="tx2">
                    <a:lumMod val="60000"/>
                    <a:lumOff val="40000"/>
                  </a:schemeClr>
                </a:solidFill>
                <a:latin typeface="Vitesse Light"/>
              </a:rPr>
              <a:t>2024-2025 Club/Group Chartering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3200" b="1">
                <a:solidFill>
                  <a:srgbClr val="1E4D2B"/>
                </a:solidFill>
                <a:latin typeface="Vitesse Light"/>
              </a:rPr>
              <a:t>Simplify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3200" b="1">
                <a:solidFill>
                  <a:srgbClr val="1E4D2B"/>
                </a:solidFill>
                <a:latin typeface="Vitesse Light"/>
              </a:rPr>
              <a:t>Combined Documents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3200" b="1">
                <a:solidFill>
                  <a:srgbClr val="1E4D2B"/>
                </a:solidFill>
                <a:latin typeface="Vitesse Light"/>
              </a:rPr>
              <a:t>Charter Checklist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AC756-6E24-E8EC-4885-56591C4090B7}"/>
              </a:ext>
            </a:extLst>
          </p:cNvPr>
          <p:cNvSpPr txBox="1"/>
          <p:nvPr/>
        </p:nvSpPr>
        <p:spPr>
          <a:xfrm>
            <a:off x="2968488" y="3583009"/>
            <a:ext cx="8713805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chemeClr val="tx2">
                    <a:lumMod val="60000"/>
                    <a:lumOff val="40000"/>
                  </a:schemeClr>
                </a:solidFill>
                <a:latin typeface="Vitesse Light"/>
              </a:rPr>
              <a:t>Revocation Letters &amp; IRS Updates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3200" b="1">
                <a:solidFill>
                  <a:srgbClr val="1E4D2B"/>
                </a:solidFill>
                <a:latin typeface="Vitesse Light"/>
              </a:rPr>
              <a:t>What happened?</a:t>
            </a:r>
            <a:endParaRPr lang="en-US" sz="3200">
              <a:solidFill>
                <a:srgbClr val="59595B"/>
              </a:solidFill>
              <a:latin typeface="Arial" panose="020B0604020202020204"/>
              <a:cs typeface="Arial" panose="020B0604020202020204"/>
            </a:endParaRP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3200" b="1">
                <a:solidFill>
                  <a:srgbClr val="1E4D2B"/>
                </a:solidFill>
                <a:latin typeface="Vitesse Light"/>
              </a:rPr>
              <a:t>What was learned?</a:t>
            </a:r>
          </a:p>
          <a:p>
            <a:pPr marL="914400" lvl="1" indent="-457200">
              <a:buFont typeface="Courier New" panose="020B0604020202020204" pitchFamily="34" charset="0"/>
              <a:buChar char="o"/>
            </a:pPr>
            <a:r>
              <a:rPr lang="en-US" sz="3200" b="1">
                <a:solidFill>
                  <a:srgbClr val="1E4D2B"/>
                </a:solidFill>
                <a:latin typeface="Vitesse Light"/>
              </a:rPr>
              <a:t>Moving forward</a:t>
            </a:r>
          </a:p>
        </p:txBody>
      </p:sp>
      <p:pic>
        <p:nvPicPr>
          <p:cNvPr id="8" name="Picture 7" descr="Missouri 4-H members grow traditions at the Missouri State Fair - Carthage  News Online">
            <a:extLst>
              <a:ext uri="{FF2B5EF4-FFF2-40B4-BE49-F238E27FC236}">
                <a16:creationId xmlns:a16="http://schemas.microsoft.com/office/drawing/2014/main" id="{C53D002A-F915-D4FC-BB92-1845A5DD1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660" y="707744"/>
            <a:ext cx="4658041" cy="23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42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53451" y="2502957"/>
            <a:ext cx="4517363" cy="1200329"/>
          </a:xfrm>
        </p:spPr>
        <p:txBody>
          <a:bodyPr/>
          <a:lstStyle/>
          <a:p>
            <a:r>
              <a:rPr lang="en-US" sz="6600">
                <a:latin typeface="Vitesse Light"/>
              </a:rPr>
              <a:t>Questions?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66A9097-9AB8-5529-A745-57810A4B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986" y="837165"/>
            <a:ext cx="7349159" cy="45210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7ECCE-BCB3-32C2-979F-1C90AA44ACFA}"/>
              </a:ext>
            </a:extLst>
          </p:cNvPr>
          <p:cNvSpPr txBox="1"/>
          <p:nvPr/>
        </p:nvSpPr>
        <p:spPr>
          <a:xfrm>
            <a:off x="4779619" y="5508487"/>
            <a:ext cx="32511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  <a:latin typeface="Calibri"/>
              </a:rPr>
              <a:t>Juntos 4-H Gunnison County</a:t>
            </a:r>
          </a:p>
        </p:txBody>
      </p:sp>
    </p:spTree>
    <p:extLst>
      <p:ext uri="{BB962C8B-B14F-4D97-AF65-F5344CB8AC3E}">
        <p14:creationId xmlns:p14="http://schemas.microsoft.com/office/powerpoint/2010/main" val="89144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F95609-296A-04AB-99E2-815A2D6E3F42}"/>
              </a:ext>
            </a:extLst>
          </p:cNvPr>
          <p:cNvSpPr txBox="1"/>
          <p:nvPr/>
        </p:nvSpPr>
        <p:spPr>
          <a:xfrm>
            <a:off x="-420275" y="164178"/>
            <a:ext cx="978925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>
                <a:solidFill>
                  <a:srgbClr val="1E4D2B"/>
                </a:solidFill>
                <a:latin typeface="Vitesse Light"/>
              </a:rPr>
              <a:t>2024 State 4-H Conference: June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</a:rPr>
              <a:t> 17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</a:rPr>
              <a:t>t</a:t>
            </a:r>
            <a:r>
              <a:rPr lang="en-US" sz="3600" baseline="30000">
                <a:solidFill>
                  <a:srgbClr val="1E4D2B"/>
                </a:solidFill>
                <a:latin typeface="Vitesse Light"/>
              </a:rPr>
              <a:t>h</a:t>
            </a:r>
            <a:r>
              <a:rPr lang="en-US" sz="3600">
                <a:solidFill>
                  <a:srgbClr val="1E4D2B"/>
                </a:solidFill>
                <a:latin typeface="Vitesse Light"/>
              </a:rPr>
              <a:t> – 21</a:t>
            </a:r>
            <a:r>
              <a:rPr lang="en-US" sz="3600" baseline="30000">
                <a:solidFill>
                  <a:srgbClr val="1E4D2B"/>
                </a:solidFill>
                <a:latin typeface="Vitesse Light"/>
              </a:rPr>
              <a:t>st</a:t>
            </a:r>
            <a:r>
              <a:rPr lang="en-US" sz="3200">
                <a:solidFill>
                  <a:srgbClr val="1E4D2B"/>
                </a:solidFill>
                <a:latin typeface="Vitesse Light"/>
              </a:rPr>
              <a:t> 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 charset="0"/>
            </a:endParaRPr>
          </a:p>
        </p:txBody>
      </p:sp>
      <p:pic>
        <p:nvPicPr>
          <p:cNvPr id="2" name="Picture 1" descr="A logo with four leaf clover and building blocks&#10;&#10;Description automatically generated">
            <a:extLst>
              <a:ext uri="{FF2B5EF4-FFF2-40B4-BE49-F238E27FC236}">
                <a16:creationId xmlns:a16="http://schemas.microsoft.com/office/drawing/2014/main" id="{2076E653-0852-BFA9-A007-D2BE0C35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85" y="1717225"/>
            <a:ext cx="4814959" cy="2948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2F259B-C5A5-8340-1320-183D848CEB52}"/>
              </a:ext>
            </a:extLst>
          </p:cNvPr>
          <p:cNvSpPr txBox="1"/>
          <p:nvPr/>
        </p:nvSpPr>
        <p:spPr>
          <a:xfrm>
            <a:off x="6557621" y="1356139"/>
            <a:ext cx="5172764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400" u="sng">
                <a:solidFill>
                  <a:schemeClr val="tx2"/>
                </a:solidFill>
                <a:latin typeface="Vitesse Light"/>
              </a:rPr>
              <a:t>Location</a:t>
            </a:r>
            <a:r>
              <a:rPr lang="en-US" sz="4400">
                <a:solidFill>
                  <a:schemeClr val="tx2"/>
                </a:solidFill>
                <a:latin typeface="Vitesse Light"/>
              </a:rPr>
              <a:t>: </a:t>
            </a:r>
            <a:endParaRPr lang="en-US" sz="4400">
              <a:solidFill>
                <a:schemeClr val="tx2"/>
              </a:solidFill>
              <a:latin typeface="Arial" panose="020B0604020202020204"/>
              <a:cs typeface="Arial" panose="020B0604020202020204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4400">
                <a:solidFill>
                  <a:srgbClr val="002060"/>
                </a:solidFill>
                <a:latin typeface="Vitesse Light"/>
              </a:rPr>
              <a:t>CSU Campus</a:t>
            </a:r>
            <a:endParaRPr lang="en-US" sz="4400">
              <a:solidFill>
                <a:srgbClr val="002060"/>
              </a:solidFill>
              <a:latin typeface="Vitesse Light"/>
              <a:cs typeface="Arial"/>
            </a:endParaRPr>
          </a:p>
          <a:p>
            <a:pPr marL="914400" lvl="1" indent="-457200">
              <a:buFont typeface="Courier New"/>
              <a:buChar char="o"/>
            </a:pPr>
            <a:endParaRPr lang="en-US" sz="4400">
              <a:solidFill>
                <a:srgbClr val="002060"/>
              </a:solidFill>
              <a:latin typeface="Vitesse Light"/>
            </a:endParaRPr>
          </a:p>
          <a:p>
            <a:pPr marL="457200" indent="-457200">
              <a:buFont typeface="Arial"/>
              <a:buChar char="•"/>
            </a:pPr>
            <a:r>
              <a:rPr lang="en-US" sz="4400" u="sng">
                <a:solidFill>
                  <a:schemeClr val="tx2"/>
                </a:solidFill>
                <a:latin typeface="Vitesse Light"/>
              </a:rPr>
              <a:t>Registration</a:t>
            </a:r>
            <a:r>
              <a:rPr lang="en-US" sz="4400">
                <a:solidFill>
                  <a:schemeClr val="tx2"/>
                </a:solidFill>
                <a:latin typeface="Vitesse Light"/>
              </a:rPr>
              <a:t>: </a:t>
            </a:r>
            <a:endParaRPr lang="en-US" sz="4400">
              <a:solidFill>
                <a:schemeClr val="tx2"/>
              </a:solidFill>
              <a:latin typeface="Vitesse Light"/>
              <a:cs typeface="Arial" panose="020B0604020202020204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4400">
                <a:solidFill>
                  <a:srgbClr val="002060"/>
                </a:solidFill>
                <a:latin typeface="Vitesse Light"/>
              </a:rPr>
              <a:t>April 8th - May 17th</a:t>
            </a:r>
            <a:endParaRPr lang="en-US" sz="4400">
              <a:solidFill>
                <a:srgbClr val="002060"/>
              </a:solidFill>
              <a:latin typeface="Vitesse Light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26707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F95609-296A-04AB-99E2-815A2D6E3F42}"/>
              </a:ext>
            </a:extLst>
          </p:cNvPr>
          <p:cNvSpPr txBox="1"/>
          <p:nvPr/>
        </p:nvSpPr>
        <p:spPr>
          <a:xfrm>
            <a:off x="-652188" y="164178"/>
            <a:ext cx="1017577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600">
                <a:solidFill>
                  <a:srgbClr val="1E4D2B"/>
                </a:solidFill>
                <a:latin typeface="Vitesse Light"/>
              </a:rPr>
              <a:t>2024 State 4-H Conference: June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</a:rPr>
              <a:t> 17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</a:rPr>
              <a:t>t</a:t>
            </a:r>
            <a:r>
              <a:rPr lang="en-US" sz="3600" baseline="30000">
                <a:solidFill>
                  <a:srgbClr val="1E4D2B"/>
                </a:solidFill>
                <a:latin typeface="Vitesse Light"/>
              </a:rPr>
              <a:t>h</a:t>
            </a:r>
            <a:r>
              <a:rPr lang="en-US" sz="3600">
                <a:solidFill>
                  <a:srgbClr val="1E4D2B"/>
                </a:solidFill>
                <a:latin typeface="Vitesse Light"/>
              </a:rPr>
              <a:t> – 21</a:t>
            </a:r>
            <a:r>
              <a:rPr lang="en-US" sz="3600" baseline="30000">
                <a:solidFill>
                  <a:srgbClr val="1E4D2B"/>
                </a:solidFill>
                <a:latin typeface="Vitesse Light"/>
              </a:rPr>
              <a:t>st</a:t>
            </a:r>
            <a:r>
              <a:rPr lang="en-US" sz="3200">
                <a:solidFill>
                  <a:srgbClr val="1E4D2B"/>
                </a:solidFill>
                <a:latin typeface="Vitesse Light"/>
              </a:rPr>
              <a:t> 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 charset="0"/>
            </a:endParaRPr>
          </a:p>
        </p:txBody>
      </p:sp>
      <p:pic>
        <p:nvPicPr>
          <p:cNvPr id="2" name="Picture 1" descr="A logo with four leaf clover and building blocks&#10;&#10;Description automatically generated">
            <a:extLst>
              <a:ext uri="{FF2B5EF4-FFF2-40B4-BE49-F238E27FC236}">
                <a16:creationId xmlns:a16="http://schemas.microsoft.com/office/drawing/2014/main" id="{2076E653-0852-BFA9-A007-D2BE0C356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68" y="1717226"/>
            <a:ext cx="4638263" cy="28492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2F259B-C5A5-8340-1320-183D848CEB52}"/>
              </a:ext>
            </a:extLst>
          </p:cNvPr>
          <p:cNvSpPr txBox="1"/>
          <p:nvPr/>
        </p:nvSpPr>
        <p:spPr>
          <a:xfrm>
            <a:off x="6093795" y="1621183"/>
            <a:ext cx="5691807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4000" u="sng">
                <a:solidFill>
                  <a:schemeClr val="tx2"/>
                </a:solidFill>
                <a:latin typeface="Vitesse Light"/>
              </a:rPr>
              <a:t>Cost</a:t>
            </a:r>
            <a:r>
              <a:rPr lang="en-US" sz="4000">
                <a:solidFill>
                  <a:schemeClr val="tx2"/>
                </a:solidFill>
                <a:latin typeface="Vitesse Light"/>
              </a:rPr>
              <a:t>: </a:t>
            </a:r>
            <a:endParaRPr lang="en-US" sz="4000">
              <a:solidFill>
                <a:schemeClr val="tx2"/>
              </a:solidFill>
              <a:latin typeface="Vitesse Light"/>
              <a:cs typeface="Arial" panose="020B0604020202020204"/>
            </a:endParaRPr>
          </a:p>
          <a:p>
            <a:pPr marL="914400" lvl="1" indent="-457200">
              <a:buFont typeface="Courier New"/>
              <a:buChar char="o"/>
            </a:pPr>
            <a:r>
              <a:rPr lang="en-US" sz="4000">
                <a:solidFill>
                  <a:srgbClr val="002060"/>
                </a:solidFill>
                <a:latin typeface="Vitesse Light"/>
              </a:rPr>
              <a:t>$150 participant</a:t>
            </a:r>
          </a:p>
          <a:p>
            <a:pPr marL="457200" lvl="1"/>
            <a:endParaRPr lang="en-US" sz="4000">
              <a:solidFill>
                <a:srgbClr val="002060"/>
              </a:solidFill>
              <a:latin typeface="Vitesse Light"/>
            </a:endParaRPr>
          </a:p>
          <a:p>
            <a:pPr marL="457200" indent="-457200">
              <a:buFont typeface="Arial"/>
              <a:buChar char="•"/>
            </a:pPr>
            <a:r>
              <a:rPr lang="en-US" sz="4000" u="sng">
                <a:solidFill>
                  <a:schemeClr val="tx2"/>
                </a:solidFill>
                <a:latin typeface="Vitesse Light"/>
              </a:rPr>
              <a:t>Vol/Staff help needed</a:t>
            </a:r>
          </a:p>
          <a:p>
            <a:pPr marL="914400" lvl="1" indent="-457200">
              <a:buFont typeface="Courier New"/>
              <a:buChar char="o"/>
            </a:pPr>
            <a:r>
              <a:rPr lang="en-US" sz="4000" i="1">
                <a:solidFill>
                  <a:srgbClr val="002060"/>
                </a:solidFill>
                <a:latin typeface="Vitesse Light"/>
              </a:rPr>
              <a:t>https://form.jotform.com/240916503309049</a:t>
            </a:r>
            <a:endParaRPr lang="en-US" sz="4000" i="1">
              <a:solidFill>
                <a:srgbClr val="59595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399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1C113-6942-709A-6F2F-263D7145FAA9}"/>
              </a:ext>
            </a:extLst>
          </p:cNvPr>
          <p:cNvSpPr txBox="1"/>
          <p:nvPr/>
        </p:nvSpPr>
        <p:spPr>
          <a:xfrm>
            <a:off x="534960" y="1111951"/>
            <a:ext cx="7691006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  <a:defRPr/>
            </a:pPr>
            <a:r>
              <a:rPr lang="en-US" sz="4000">
                <a:solidFill>
                  <a:srgbClr val="00B050"/>
                </a:solidFill>
                <a:latin typeface="Vitesse Light"/>
              </a:rPr>
              <a:t>P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urpose</a:t>
            </a:r>
            <a:r>
              <a:rPr lang="en-US" sz="4000">
                <a:solidFill>
                  <a:srgbClr val="00B050"/>
                </a:solidFill>
                <a:latin typeface="Vitesse Light"/>
              </a:rPr>
              <a:t> &amp; updates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itesse Ligh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Program highlights</a:t>
            </a:r>
            <a:endParaRPr lang="en-US" sz="4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>
                <a:solidFill>
                  <a:srgbClr val="7030A0"/>
                </a:solidFill>
                <a:latin typeface="Vitesse Light"/>
              </a:rPr>
              <a:t>April Deep Dive: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Club chartering</a:t>
            </a:r>
            <a:endParaRPr lang="en-US" sz="4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Vitesse Light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4000">
                <a:solidFill>
                  <a:srgbClr val="7030A0"/>
                </a:solidFill>
                <a:latin typeface="Vitesse Light"/>
              </a:rPr>
              <a:t>Club revocation &amp; IRS updates</a:t>
            </a:r>
            <a:endParaRPr lang="en-US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Q&amp;A</a:t>
            </a:r>
            <a:endParaRPr lang="en-U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itesse Ligh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Wrap Up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itesse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8954E4-4B44-3F4B-4ED0-EC732F273311}"/>
              </a:ext>
            </a:extLst>
          </p:cNvPr>
          <p:cNvSpPr txBox="1"/>
          <p:nvPr/>
        </p:nvSpPr>
        <p:spPr>
          <a:xfrm>
            <a:off x="265471" y="209058"/>
            <a:ext cx="24482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1E4D2B"/>
                </a:solidFill>
                <a:latin typeface="Vitesse Light" charset="0"/>
              </a:rPr>
              <a:t>Agenda:</a:t>
            </a:r>
            <a:endParaRPr lang="en-US"/>
          </a:p>
        </p:txBody>
      </p:sp>
      <p:pic>
        <p:nvPicPr>
          <p:cNvPr id="8" name="Picture 7" descr="A logo with a four leaf clover&#10;&#10;Description automatically generated">
            <a:extLst>
              <a:ext uri="{FF2B5EF4-FFF2-40B4-BE49-F238E27FC236}">
                <a16:creationId xmlns:a16="http://schemas.microsoft.com/office/drawing/2014/main" id="{554CCCB2-8A45-1452-9D3E-5135C48F1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02" b="2679"/>
          <a:stretch/>
        </p:blipFill>
        <p:spPr>
          <a:xfrm>
            <a:off x="8231049" y="1489006"/>
            <a:ext cx="3360909" cy="335325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1625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E45635A-D7E2-8191-4BAE-AE3E38A96B44}"/>
              </a:ext>
            </a:extLst>
          </p:cNvPr>
          <p:cNvSpPr/>
          <p:nvPr/>
        </p:nvSpPr>
        <p:spPr>
          <a:xfrm>
            <a:off x="7328096" y="514781"/>
            <a:ext cx="4402871" cy="55894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6A2E2F-4795-1760-329F-A7B479A851DD}"/>
              </a:ext>
            </a:extLst>
          </p:cNvPr>
          <p:cNvSpPr txBox="1"/>
          <p:nvPr/>
        </p:nvSpPr>
        <p:spPr>
          <a:xfrm>
            <a:off x="304800" y="90721"/>
            <a:ext cx="6096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</a:rPr>
              <a:t>Chat box </a:t>
            </a:r>
            <a:r>
              <a:rPr lang="en-US" sz="3200">
                <a:solidFill>
                  <a:srgbClr val="1E4D2B"/>
                </a:solidFill>
                <a:latin typeface="Vitesse Light"/>
              </a:rPr>
              <a:t>reflection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9595B"/>
              </a:solidFill>
              <a:effectLst/>
              <a:uLnTx/>
              <a:uFillTx/>
              <a:latin typeface="Vitesse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7CFC3-A2D2-41D4-67DF-6E0469B4D806}"/>
              </a:ext>
            </a:extLst>
          </p:cNvPr>
          <p:cNvSpPr txBox="1"/>
          <p:nvPr/>
        </p:nvSpPr>
        <p:spPr>
          <a:xfrm>
            <a:off x="-3063" y="2078884"/>
            <a:ext cx="6017342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What </a:t>
            </a:r>
            <a:r>
              <a:rPr lang="en-US" sz="6000">
                <a:solidFill>
                  <a:srgbClr val="0070C0"/>
                </a:solidFill>
                <a:latin typeface="Vitesse Light"/>
              </a:rPr>
              <a:t>did you learn? 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itesse Ligh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CF7287-022D-6863-AAFC-1BF539C1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555" y="865454"/>
            <a:ext cx="1883827" cy="109738"/>
          </a:xfrm>
          <a:prstGeom prst="rect">
            <a:avLst/>
          </a:prstGeom>
        </p:spPr>
      </p:pic>
      <p:pic>
        <p:nvPicPr>
          <p:cNvPr id="2" name="Picture 1" descr="Experiential Learning: Hands-on fun! | New Castle County 4-H Newsletter">
            <a:extLst>
              <a:ext uri="{FF2B5EF4-FFF2-40B4-BE49-F238E27FC236}">
                <a16:creationId xmlns:a16="http://schemas.microsoft.com/office/drawing/2014/main" id="{70A007C4-2F25-91BD-F88D-16E392657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617" y="258369"/>
            <a:ext cx="4951893" cy="55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872843" y="1520087"/>
            <a:ext cx="3976232" cy="3139321"/>
          </a:xfrm>
        </p:spPr>
        <p:txBody>
          <a:bodyPr/>
          <a:lstStyle/>
          <a:p>
            <a:pPr algn="ctr"/>
            <a:r>
              <a:rPr lang="en-US" sz="4800">
                <a:latin typeface="Vitesse Light"/>
              </a:rPr>
              <a:t>Thank you!</a:t>
            </a:r>
            <a:endParaRPr lang="en-US"/>
          </a:p>
          <a:p>
            <a:pPr algn="ctr"/>
            <a:endParaRPr lang="en-US" sz="4800"/>
          </a:p>
          <a:p>
            <a:pPr algn="ctr"/>
            <a:r>
              <a:rPr lang="en-US" sz="4800">
                <a:latin typeface="Vitesse Light"/>
              </a:rPr>
              <a:t>See you </a:t>
            </a:r>
            <a:endParaRPr lang="en-US" sz="4800"/>
          </a:p>
          <a:p>
            <a:pPr algn="ctr"/>
            <a:r>
              <a:rPr lang="en-US" sz="4800">
                <a:latin typeface="Vitesse Light"/>
              </a:rPr>
              <a:t>May 14th</a:t>
            </a:r>
            <a:endParaRPr lang="en-US" sz="4800"/>
          </a:p>
        </p:txBody>
      </p:sp>
      <p:pic>
        <p:nvPicPr>
          <p:cNvPr id="4" name="Picture 3" descr="A group of girls posing for a photo&#10;&#10;Description automatically generated">
            <a:extLst>
              <a:ext uri="{FF2B5EF4-FFF2-40B4-BE49-F238E27FC236}">
                <a16:creationId xmlns:a16="http://schemas.microsoft.com/office/drawing/2014/main" id="{1FF5602A-AD2B-842E-D18E-FA8F02BA8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65" y="684624"/>
            <a:ext cx="7520110" cy="48418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00D020-7489-CFC0-C5A6-468CDEECA115}"/>
              </a:ext>
            </a:extLst>
          </p:cNvPr>
          <p:cNvSpPr txBox="1"/>
          <p:nvPr/>
        </p:nvSpPr>
        <p:spPr>
          <a:xfrm>
            <a:off x="2405270" y="569622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Montezuma County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1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35A11-0A66-6299-9EB9-7ABDF648830A}"/>
              </a:ext>
            </a:extLst>
          </p:cNvPr>
          <p:cNvSpPr txBox="1"/>
          <p:nvPr/>
        </p:nvSpPr>
        <p:spPr>
          <a:xfrm>
            <a:off x="534960" y="551528"/>
            <a:ext cx="7561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Colorado 4-H Mission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4-H empowers youth to reach their full potential by working and learning in partnership with caring adults.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58B9A2-A0FC-89B1-12CE-87E08B340C8A}"/>
              </a:ext>
            </a:extLst>
          </p:cNvPr>
          <p:cNvSpPr txBox="1"/>
          <p:nvPr/>
        </p:nvSpPr>
        <p:spPr>
          <a:xfrm>
            <a:off x="1013833" y="3262512"/>
            <a:ext cx="660325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Colorado 4-H Vision</a:t>
            </a:r>
            <a:endParaRPr kumimoji="0" lang="en-US" sz="3200" b="0" i="0" u="sng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itesse Ligh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A world in which youth and adults learn, grow and work together.</a:t>
            </a:r>
          </a:p>
        </p:txBody>
      </p:sp>
      <p:pic>
        <p:nvPicPr>
          <p:cNvPr id="4" name="Picture 3" descr="A logo with a ram head&#10;&#10;Description automatically generated">
            <a:extLst>
              <a:ext uri="{FF2B5EF4-FFF2-40B4-BE49-F238E27FC236}">
                <a16:creationId xmlns:a16="http://schemas.microsoft.com/office/drawing/2014/main" id="{D81DD3EE-7BE6-CA04-9F20-2E389D3C9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041" y="1244324"/>
            <a:ext cx="3222349" cy="309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2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10E15D-A215-3D06-0CD9-EEA803514C8F}"/>
              </a:ext>
            </a:extLst>
          </p:cNvPr>
          <p:cNvSpPr/>
          <p:nvPr/>
        </p:nvSpPr>
        <p:spPr>
          <a:xfrm>
            <a:off x="4350456" y="2224734"/>
            <a:ext cx="6583014" cy="3349214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F821E-BDF4-1FAA-69CD-19382A5CBDFE}"/>
              </a:ext>
            </a:extLst>
          </p:cNvPr>
          <p:cNvSpPr txBox="1"/>
          <p:nvPr/>
        </p:nvSpPr>
        <p:spPr>
          <a:xfrm>
            <a:off x="432618" y="256367"/>
            <a:ext cx="41295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Driven by Purpose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26734D-C5D8-C84C-B282-5526BE8D9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45" y="2351211"/>
            <a:ext cx="6401435" cy="3096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7907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F821E-BDF4-1FAA-69CD-19382A5CBDFE}"/>
              </a:ext>
            </a:extLst>
          </p:cNvPr>
          <p:cNvSpPr txBox="1"/>
          <p:nvPr/>
        </p:nvSpPr>
        <p:spPr>
          <a:xfrm>
            <a:off x="149123" y="776335"/>
            <a:ext cx="10210941" cy="520142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Bring our state 4-H PYD professionals together (county, region, state)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Share vision, purpose and strategic PYD outcomes</a:t>
            </a:r>
            <a:r>
              <a:rPr lang="en-US" sz="3000">
                <a:solidFill>
                  <a:schemeClr val="bg1">
                    <a:lumMod val="85000"/>
                  </a:schemeClr>
                </a:solidFill>
                <a:latin typeface="Vitesse Light"/>
              </a:rPr>
              <a:t> 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Provide timely information, resources and training for 4-H professionals across the state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Provide opportunity to ask questions, receive answers and share ideas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 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9B690-4812-67CC-45AA-03AB1AD94B5B}"/>
              </a:ext>
            </a:extLst>
          </p:cNvPr>
          <p:cNvSpPr txBox="1"/>
          <p:nvPr/>
        </p:nvSpPr>
        <p:spPr>
          <a:xfrm>
            <a:off x="324464" y="189991"/>
            <a:ext cx="7678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 charset="0"/>
              </a:rPr>
              <a:t>Purpose: Monthly 4-H YD Gatherings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B34CD7-C3A4-C9AB-880C-476D8EC8BBCF}"/>
              </a:ext>
            </a:extLst>
          </p:cNvPr>
          <p:cNvCxnSpPr/>
          <p:nvPr/>
        </p:nvCxnSpPr>
        <p:spPr>
          <a:xfrm flipV="1">
            <a:off x="690631" y="981074"/>
            <a:ext cx="3277703" cy="2209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61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F821E-BDF4-1FAA-69CD-19382A5CBDFE}"/>
              </a:ext>
            </a:extLst>
          </p:cNvPr>
          <p:cNvSpPr txBox="1"/>
          <p:nvPr/>
        </p:nvSpPr>
        <p:spPr>
          <a:xfrm>
            <a:off x="149123" y="776335"/>
            <a:ext cx="10210941" cy="52014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Bring our state 4-H PYD professionals together (county, region, state)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itesse Ligh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Share vision, purpose and strategic PYD outcomes</a:t>
            </a:r>
            <a:r>
              <a:rPr lang="en-US" sz="3000">
                <a:solidFill>
                  <a:schemeClr val="tx2"/>
                </a:solidFill>
                <a:latin typeface="Vitesse Light"/>
              </a:rPr>
              <a:t> 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itesse 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Provide timely information, resources and training for 4-H professionals across the state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Provide opportunity to ask questions, receive answers and share ideas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 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9B690-4812-67CC-45AA-03AB1AD94B5B}"/>
              </a:ext>
            </a:extLst>
          </p:cNvPr>
          <p:cNvSpPr txBox="1"/>
          <p:nvPr/>
        </p:nvSpPr>
        <p:spPr>
          <a:xfrm>
            <a:off x="324464" y="189991"/>
            <a:ext cx="7678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 charset="0"/>
              </a:rPr>
              <a:t>Purpose: Monthly 4-H YD Gatherings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B34CD7-C3A4-C9AB-880C-476D8EC8BBCF}"/>
              </a:ext>
            </a:extLst>
          </p:cNvPr>
          <p:cNvCxnSpPr/>
          <p:nvPr/>
        </p:nvCxnSpPr>
        <p:spPr>
          <a:xfrm flipV="1">
            <a:off x="690631" y="981074"/>
            <a:ext cx="3277703" cy="2209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905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F821E-BDF4-1FAA-69CD-19382A5CBDFE}"/>
              </a:ext>
            </a:extLst>
          </p:cNvPr>
          <p:cNvSpPr txBox="1"/>
          <p:nvPr/>
        </p:nvSpPr>
        <p:spPr>
          <a:xfrm>
            <a:off x="149123" y="776335"/>
            <a:ext cx="10210941" cy="52014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Bring our state 4-H PYD professionals together (county, region, state)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Share vision, purpose and strategic PYD outcomes</a:t>
            </a:r>
            <a:r>
              <a:rPr lang="en-US" sz="3000">
                <a:solidFill>
                  <a:schemeClr val="bg1">
                    <a:lumMod val="85000"/>
                  </a:schemeClr>
                </a:solidFill>
                <a:latin typeface="Vitesse Light"/>
              </a:rPr>
              <a:t> 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Provide timely information, resources and training for 4-H professionals across the state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Provide opportunity to ask questions, receive answers and share ideas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 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9B690-4812-67CC-45AA-03AB1AD94B5B}"/>
              </a:ext>
            </a:extLst>
          </p:cNvPr>
          <p:cNvSpPr txBox="1"/>
          <p:nvPr/>
        </p:nvSpPr>
        <p:spPr>
          <a:xfrm>
            <a:off x="324464" y="189991"/>
            <a:ext cx="7678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 charset="0"/>
              </a:rPr>
              <a:t>Purpose: Monthly 4-H YD Gatherings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B34CD7-C3A4-C9AB-880C-476D8EC8BBCF}"/>
              </a:ext>
            </a:extLst>
          </p:cNvPr>
          <p:cNvCxnSpPr/>
          <p:nvPr/>
        </p:nvCxnSpPr>
        <p:spPr>
          <a:xfrm flipV="1">
            <a:off x="690631" y="981074"/>
            <a:ext cx="3277703" cy="2209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36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72A63-5304-588C-2FFC-19DB61A5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441119-EE8E-D691-B9AF-04208D672F2D}"/>
              </a:ext>
            </a:extLst>
          </p:cNvPr>
          <p:cNvSpPr/>
          <p:nvPr/>
        </p:nvSpPr>
        <p:spPr>
          <a:xfrm>
            <a:off x="534960" y="4332292"/>
            <a:ext cx="1183926" cy="4998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9399"/>
            <a:endParaRPr lang="en-US" sz="1765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CF821E-BDF4-1FAA-69CD-19382A5CBDFE}"/>
              </a:ext>
            </a:extLst>
          </p:cNvPr>
          <p:cNvSpPr txBox="1"/>
          <p:nvPr/>
        </p:nvSpPr>
        <p:spPr>
          <a:xfrm>
            <a:off x="149123" y="776335"/>
            <a:ext cx="10210941" cy="52014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Bring our state 4-H PYD professionals together (county, region, state)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Share vision, purpose and strategic PYD outcomes</a:t>
            </a:r>
            <a:r>
              <a:rPr lang="en-US" sz="3000">
                <a:solidFill>
                  <a:schemeClr val="bg1">
                    <a:lumMod val="85000"/>
                  </a:schemeClr>
                </a:solidFill>
                <a:latin typeface="Vitesse Light"/>
              </a:rPr>
              <a:t> 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Provide timely information, resources and training for 4-H professionals across the state</a:t>
            </a: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Provide opportunity to ask questions, receive answers and share ideas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/>
                <a:ea typeface="+mn-ea"/>
                <a:cs typeface="+mn-cs"/>
              </a:rPr>
              <a:t> 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4D2B"/>
              </a:solidFill>
              <a:effectLst/>
              <a:uLnTx/>
              <a:uFillTx/>
              <a:latin typeface="Vitesse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9B690-4812-67CC-45AA-03AB1AD94B5B}"/>
              </a:ext>
            </a:extLst>
          </p:cNvPr>
          <p:cNvSpPr txBox="1"/>
          <p:nvPr/>
        </p:nvSpPr>
        <p:spPr>
          <a:xfrm>
            <a:off x="324464" y="189991"/>
            <a:ext cx="76789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1E4D2B"/>
                </a:solidFill>
                <a:effectLst/>
                <a:uLnTx/>
                <a:uFillTx/>
                <a:latin typeface="Vitesse Light" charset="0"/>
              </a:rPr>
              <a:t>Purpose: Monthly 4-H YD Gatherings</a:t>
            </a:r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7B34CD7-C3A4-C9AB-880C-476D8EC8BBCF}"/>
              </a:ext>
            </a:extLst>
          </p:cNvPr>
          <p:cNvCxnSpPr/>
          <p:nvPr/>
        </p:nvCxnSpPr>
        <p:spPr>
          <a:xfrm flipV="1">
            <a:off x="690631" y="981074"/>
            <a:ext cx="3277703" cy="2209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43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lIns="274320" tIns="182880" rIns="274320" bIns="182880" rtlCol="0" anchor="ctr"/>
      <a:lstStyle>
        <a:defPPr>
          <a:defRPr dirty="0" smtClean="0">
            <a:latin typeface="Proxima Nova Rg" charset="0"/>
            <a:ea typeface="Proxima Nova Rg" charset="0"/>
            <a:cs typeface="Proxima Nova Rg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CSU Palette 2016">
      <a:dk1>
        <a:srgbClr val="59595B"/>
      </a:dk1>
      <a:lt1>
        <a:srgbClr val="FFFFFF"/>
      </a:lt1>
      <a:dk2>
        <a:srgbClr val="1E4D2B"/>
      </a:dk2>
      <a:lt2>
        <a:srgbClr val="C8C371"/>
      </a:lt2>
      <a:accent1>
        <a:srgbClr val="D9782C"/>
      </a:accent1>
      <a:accent2>
        <a:srgbClr val="C9D845"/>
      </a:accent2>
      <a:accent3>
        <a:srgbClr val="CC5430"/>
      </a:accent3>
      <a:accent4>
        <a:srgbClr val="105456"/>
      </a:accent4>
      <a:accent5>
        <a:srgbClr val="12A3B6"/>
      </a:accent5>
      <a:accent6>
        <a:srgbClr val="ECC530"/>
      </a:accent6>
      <a:hlink>
        <a:srgbClr val="3246A4"/>
      </a:hlink>
      <a:folHlink>
        <a:srgbClr val="6B156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31</Slides>
  <Notes>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Forward Together: Mission, Motion, Movement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2024-04-08T15:47:08Z</dcterms:created>
  <dcterms:modified xsi:type="dcterms:W3CDTF">2024-04-09T16:17:04Z</dcterms:modified>
</cp:coreProperties>
</file>